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268" r:id="rId3"/>
    <p:sldId id="304" r:id="rId4"/>
    <p:sldId id="269" r:id="rId5"/>
    <p:sldId id="305" r:id="rId6"/>
    <p:sldId id="306" r:id="rId7"/>
    <p:sldId id="299" r:id="rId8"/>
    <p:sldId id="272" r:id="rId9"/>
    <p:sldId id="273" r:id="rId10"/>
    <p:sldId id="363" r:id="rId11"/>
    <p:sldId id="364" r:id="rId12"/>
    <p:sldId id="365" r:id="rId13"/>
    <p:sldId id="362" r:id="rId14"/>
    <p:sldId id="325" r:id="rId15"/>
    <p:sldId id="326" r:id="rId16"/>
    <p:sldId id="327" r:id="rId17"/>
    <p:sldId id="328" r:id="rId18"/>
    <p:sldId id="329" r:id="rId19"/>
    <p:sldId id="330" r:id="rId20"/>
    <p:sldId id="360" r:id="rId21"/>
    <p:sldId id="278" r:id="rId22"/>
    <p:sldId id="284" r:id="rId23"/>
    <p:sldId id="279" r:id="rId24"/>
    <p:sldId id="307" r:id="rId25"/>
    <p:sldId id="331" r:id="rId26"/>
    <p:sldId id="286" r:id="rId27"/>
    <p:sldId id="285" r:id="rId28"/>
    <p:sldId id="302" r:id="rId29"/>
    <p:sldId id="288" r:id="rId30"/>
    <p:sldId id="357" r:id="rId31"/>
    <p:sldId id="368" r:id="rId32"/>
    <p:sldId id="383" r:id="rId33"/>
    <p:sldId id="367" r:id="rId34"/>
    <p:sldId id="359" r:id="rId35"/>
    <p:sldId id="332" r:id="rId36"/>
    <p:sldId id="333" r:id="rId37"/>
    <p:sldId id="338" r:id="rId38"/>
    <p:sldId id="339" r:id="rId39"/>
    <p:sldId id="336" r:id="rId40"/>
    <p:sldId id="373" r:id="rId41"/>
    <p:sldId id="334" r:id="rId42"/>
    <p:sldId id="341" r:id="rId43"/>
    <p:sldId id="340" r:id="rId44"/>
    <p:sldId id="319" r:id="rId45"/>
    <p:sldId id="375" r:id="rId46"/>
    <p:sldId id="376" r:id="rId47"/>
    <p:sldId id="282" r:id="rId48"/>
    <p:sldId id="384" r:id="rId49"/>
    <p:sldId id="390" r:id="rId50"/>
    <p:sldId id="389" r:id="rId51"/>
    <p:sldId id="388" r:id="rId52"/>
    <p:sldId id="387" r:id="rId53"/>
    <p:sldId id="385" r:id="rId54"/>
    <p:sldId id="386" r:id="rId55"/>
    <p:sldId id="391" r:id="rId56"/>
    <p:sldId id="342" r:id="rId57"/>
    <p:sldId id="343" r:id="rId58"/>
    <p:sldId id="344" r:id="rId59"/>
    <p:sldId id="369" r:id="rId60"/>
    <p:sldId id="370" r:id="rId61"/>
    <p:sldId id="345" r:id="rId62"/>
    <p:sldId id="347" r:id="rId63"/>
    <p:sldId id="348" r:id="rId64"/>
    <p:sldId id="349" r:id="rId65"/>
    <p:sldId id="352" r:id="rId66"/>
    <p:sldId id="374" r:id="rId67"/>
    <p:sldId id="351" r:id="rId68"/>
    <p:sldId id="371" r:id="rId69"/>
    <p:sldId id="372" r:id="rId70"/>
    <p:sldId id="353" r:id="rId71"/>
    <p:sldId id="377" r:id="rId72"/>
    <p:sldId id="378" r:id="rId73"/>
    <p:sldId id="379" r:id="rId74"/>
    <p:sldId id="297" r:id="rId75"/>
    <p:sldId id="380" r:id="rId76"/>
    <p:sldId id="381" r:id="rId77"/>
    <p:sldId id="382" r:id="rId78"/>
    <p:sldId id="354" r:id="rId79"/>
    <p:sldId id="355" r:id="rId80"/>
    <p:sldId id="296" r:id="rId81"/>
    <p:sldId id="314" r:id="rId8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6075" autoAdjust="0"/>
  </p:normalViewPr>
  <p:slideViewPr>
    <p:cSldViewPr snapToGrid="0">
      <p:cViewPr varScale="1">
        <p:scale>
          <a:sx n="90" d="100"/>
          <a:sy n="90" d="100"/>
        </p:scale>
        <p:origin x="102"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iagrams/_rels/data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svg"/><Relationship Id="rId1" Type="http://schemas.openxmlformats.org/officeDocument/2006/relationships/image" Target="../media/image93.png"/><Relationship Id="rId4" Type="http://schemas.openxmlformats.org/officeDocument/2006/relationships/image" Target="../media/image96.svg"/></Relationships>
</file>

<file path=ppt/diagrams/_rels/drawing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svg"/><Relationship Id="rId1" Type="http://schemas.openxmlformats.org/officeDocument/2006/relationships/image" Target="../media/image93.png"/><Relationship Id="rId4" Type="http://schemas.openxmlformats.org/officeDocument/2006/relationships/image" Target="../media/image9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62B36E-D8DF-474C-A085-058381FA145D}"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C695090F-AB2F-4FC5-A58A-447B5C2C61A2}">
      <dgm:prSet/>
      <dgm:spPr>
        <a:solidFill>
          <a:schemeClr val="accent1"/>
        </a:solidFill>
      </dgm:spPr>
      <dgm:t>
        <a:bodyPr/>
        <a:lstStyle/>
        <a:p>
          <a:r>
            <a:rPr lang="en-CA"/>
            <a:t>Original purpose of friendly-traceback</a:t>
          </a:r>
          <a:endParaRPr lang="en-US"/>
        </a:p>
      </dgm:t>
    </dgm:pt>
    <dgm:pt modelId="{AE940314-FD5C-4BE5-B8B3-656688A88A28}" type="parTrans" cxnId="{B625470F-0D5D-4701-AB52-618512439734}">
      <dgm:prSet/>
      <dgm:spPr/>
      <dgm:t>
        <a:bodyPr/>
        <a:lstStyle/>
        <a:p>
          <a:endParaRPr lang="en-US"/>
        </a:p>
      </dgm:t>
    </dgm:pt>
    <dgm:pt modelId="{F9F3C961-8E9E-481E-8EB8-95BAA9368594}" type="sibTrans" cxnId="{B625470F-0D5D-4701-AB52-618512439734}">
      <dgm:prSet/>
      <dgm:spPr/>
      <dgm:t>
        <a:bodyPr/>
        <a:lstStyle/>
        <a:p>
          <a:endParaRPr lang="en-US"/>
        </a:p>
      </dgm:t>
    </dgm:pt>
    <dgm:pt modelId="{936A9EBF-473F-4C07-94E2-F9B8726CD78A}">
      <dgm:prSet/>
      <dgm:spPr>
        <a:solidFill>
          <a:schemeClr val="accent1"/>
        </a:solidFill>
      </dgm:spPr>
      <dgm:t>
        <a:bodyPr/>
        <a:lstStyle/>
        <a:p>
          <a:r>
            <a:rPr lang="en-CA"/>
            <a:t>Evolution of friendly/friendly-traceback</a:t>
          </a:r>
          <a:endParaRPr lang="en-US"/>
        </a:p>
      </dgm:t>
    </dgm:pt>
    <dgm:pt modelId="{146F98D2-4B7A-4286-979D-FB0984800E00}" type="parTrans" cxnId="{4D0EDFC9-4408-4F29-978D-C0788F9FBE7B}">
      <dgm:prSet/>
      <dgm:spPr/>
      <dgm:t>
        <a:bodyPr/>
        <a:lstStyle/>
        <a:p>
          <a:endParaRPr lang="en-US"/>
        </a:p>
      </dgm:t>
    </dgm:pt>
    <dgm:pt modelId="{591E6FD4-49AC-492F-8812-979EDF899BA9}" type="sibTrans" cxnId="{4D0EDFC9-4408-4F29-978D-C0788F9FBE7B}">
      <dgm:prSet/>
      <dgm:spPr/>
      <dgm:t>
        <a:bodyPr/>
        <a:lstStyle/>
        <a:p>
          <a:endParaRPr lang="en-US"/>
        </a:p>
      </dgm:t>
    </dgm:pt>
    <dgm:pt modelId="{49AADAAD-54AE-4722-9FB4-4A5D11603287}">
      <dgm:prSet/>
      <dgm:spPr/>
      <dgm:t>
        <a:bodyPr/>
        <a:lstStyle/>
        <a:p>
          <a:r>
            <a:rPr lang="en-CA"/>
            <a:t>Suggestions made</a:t>
          </a:r>
          <a:endParaRPr lang="en-US"/>
        </a:p>
      </dgm:t>
    </dgm:pt>
    <dgm:pt modelId="{F1884FBA-ADD5-425F-AC83-19706CFF3220}" type="parTrans" cxnId="{402E74C8-7170-4F4D-9740-490414448987}">
      <dgm:prSet/>
      <dgm:spPr/>
      <dgm:t>
        <a:bodyPr/>
        <a:lstStyle/>
        <a:p>
          <a:endParaRPr lang="en-US"/>
        </a:p>
      </dgm:t>
    </dgm:pt>
    <dgm:pt modelId="{20F4D4AA-413A-4DA8-850D-B575F85DF072}" type="sibTrans" cxnId="{402E74C8-7170-4F4D-9740-490414448987}">
      <dgm:prSet/>
      <dgm:spPr/>
      <dgm:t>
        <a:bodyPr/>
        <a:lstStyle/>
        <a:p>
          <a:endParaRPr lang="en-US"/>
        </a:p>
      </dgm:t>
    </dgm:pt>
    <dgm:pt modelId="{D43B58D3-8B2F-4702-9A4A-53F125C6C780}">
      <dgm:prSet/>
      <dgm:spPr/>
      <dgm:t>
        <a:bodyPr/>
        <a:lstStyle/>
        <a:p>
          <a:r>
            <a:rPr lang="en-CA"/>
            <a:t>Various examples</a:t>
          </a:r>
          <a:endParaRPr lang="en-US"/>
        </a:p>
      </dgm:t>
    </dgm:pt>
    <dgm:pt modelId="{DA8766FD-E931-4682-B29D-0AB6D78F64E6}" type="parTrans" cxnId="{9CBC7B61-C260-47B8-88CC-6C4EBCD615DB}">
      <dgm:prSet/>
      <dgm:spPr/>
      <dgm:t>
        <a:bodyPr/>
        <a:lstStyle/>
        <a:p>
          <a:endParaRPr lang="en-US"/>
        </a:p>
      </dgm:t>
    </dgm:pt>
    <dgm:pt modelId="{AA5EC2D6-6D71-4820-BCD5-AA908B12E8BE}" type="sibTrans" cxnId="{9CBC7B61-C260-47B8-88CC-6C4EBCD615DB}">
      <dgm:prSet/>
      <dgm:spPr/>
      <dgm:t>
        <a:bodyPr/>
        <a:lstStyle/>
        <a:p>
          <a:endParaRPr lang="en-US"/>
        </a:p>
      </dgm:t>
    </dgm:pt>
    <dgm:pt modelId="{DC42BBD3-27C9-44D3-9EFA-9CB5F99DDAA9}">
      <dgm:prSet/>
      <dgm:spPr/>
      <dgm:t>
        <a:bodyPr/>
        <a:lstStyle/>
        <a:p>
          <a:r>
            <a:rPr lang="en-CA"/>
            <a:t>Mu</a:t>
          </a:r>
          <a:endParaRPr lang="en-US"/>
        </a:p>
      </dgm:t>
    </dgm:pt>
    <dgm:pt modelId="{FB9AD361-7F48-473D-9E40-C5DE5D8B4F82}" type="parTrans" cxnId="{F364A03C-C008-48C4-B953-1F3DDB212A0D}">
      <dgm:prSet/>
      <dgm:spPr/>
      <dgm:t>
        <a:bodyPr/>
        <a:lstStyle/>
        <a:p>
          <a:endParaRPr lang="en-US"/>
        </a:p>
      </dgm:t>
    </dgm:pt>
    <dgm:pt modelId="{053D9104-2CB2-43C3-AFCF-C5ED3922FD26}" type="sibTrans" cxnId="{F364A03C-C008-48C4-B953-1F3DDB212A0D}">
      <dgm:prSet/>
      <dgm:spPr/>
      <dgm:t>
        <a:bodyPr/>
        <a:lstStyle/>
        <a:p>
          <a:endParaRPr lang="en-US"/>
        </a:p>
      </dgm:t>
    </dgm:pt>
    <dgm:pt modelId="{90E09890-7E56-4AD5-A360-121E1B8F50FF}">
      <dgm:prSet/>
      <dgm:spPr/>
      <dgm:t>
        <a:bodyPr/>
        <a:lstStyle/>
        <a:p>
          <a:r>
            <a:rPr lang="en-CA"/>
            <a:t>Jupyter Notebooks</a:t>
          </a:r>
          <a:endParaRPr lang="en-US"/>
        </a:p>
      </dgm:t>
    </dgm:pt>
    <dgm:pt modelId="{0AF38D2C-AC1E-4074-8A9A-787FE2F5AF47}" type="parTrans" cxnId="{DA57BD31-A696-400A-9E3A-9F06C78576F0}">
      <dgm:prSet/>
      <dgm:spPr/>
      <dgm:t>
        <a:bodyPr/>
        <a:lstStyle/>
        <a:p>
          <a:endParaRPr lang="en-US"/>
        </a:p>
      </dgm:t>
    </dgm:pt>
    <dgm:pt modelId="{EA0BC916-5798-4F9F-AB28-8A0F7E65999F}" type="sibTrans" cxnId="{DA57BD31-A696-400A-9E3A-9F06C78576F0}">
      <dgm:prSet/>
      <dgm:spPr/>
      <dgm:t>
        <a:bodyPr/>
        <a:lstStyle/>
        <a:p>
          <a:endParaRPr lang="en-US"/>
        </a:p>
      </dgm:t>
    </dgm:pt>
    <dgm:pt modelId="{9B6DF892-E47E-4A72-9DDC-66EAFF2FA721}">
      <dgm:prSet/>
      <dgm:spPr>
        <a:solidFill>
          <a:schemeClr val="accent1"/>
        </a:solidFill>
      </dgm:spPr>
      <dgm:t>
        <a:bodyPr/>
        <a:lstStyle/>
        <a:p>
          <a:r>
            <a:rPr lang="en-CA"/>
            <a:t>Justification after the fact</a:t>
          </a:r>
          <a:endParaRPr lang="en-US"/>
        </a:p>
      </dgm:t>
    </dgm:pt>
    <dgm:pt modelId="{C8D7EFAE-C313-49BF-BFFB-C03DA0BB46F9}" type="parTrans" cxnId="{0E6CF4BC-ABEE-4C35-858E-FA738D31A6F9}">
      <dgm:prSet/>
      <dgm:spPr/>
      <dgm:t>
        <a:bodyPr/>
        <a:lstStyle/>
        <a:p>
          <a:endParaRPr lang="en-US"/>
        </a:p>
      </dgm:t>
    </dgm:pt>
    <dgm:pt modelId="{5B66363C-D517-4019-9A2D-F05FEB8BE6B0}" type="sibTrans" cxnId="{0E6CF4BC-ABEE-4C35-858E-FA738D31A6F9}">
      <dgm:prSet/>
      <dgm:spPr/>
      <dgm:t>
        <a:bodyPr/>
        <a:lstStyle/>
        <a:p>
          <a:endParaRPr lang="en-US"/>
        </a:p>
      </dgm:t>
    </dgm:pt>
    <dgm:pt modelId="{458E0FE0-38A1-4FD5-8FAE-D58DBE16D3C9}">
      <dgm:prSet/>
      <dgm:spPr>
        <a:solidFill>
          <a:schemeClr val="accent1"/>
        </a:solidFill>
      </dgm:spPr>
      <dgm:t>
        <a:bodyPr/>
        <a:lstStyle/>
        <a:p>
          <a:r>
            <a:rPr lang="en-CA"/>
            <a:t>Conclusion</a:t>
          </a:r>
          <a:endParaRPr lang="en-US"/>
        </a:p>
      </dgm:t>
    </dgm:pt>
    <dgm:pt modelId="{E7053A20-4651-48E9-AD9F-A9BE40BDAAC3}" type="parTrans" cxnId="{7F47754D-A2A6-4D84-91B1-C8E6DBAB4CE2}">
      <dgm:prSet/>
      <dgm:spPr/>
      <dgm:t>
        <a:bodyPr/>
        <a:lstStyle/>
        <a:p>
          <a:endParaRPr lang="fr-CA"/>
        </a:p>
      </dgm:t>
    </dgm:pt>
    <dgm:pt modelId="{F8D76C3D-63D8-427D-8E4E-38F68E053BD2}" type="sibTrans" cxnId="{7F47754D-A2A6-4D84-91B1-C8E6DBAB4CE2}">
      <dgm:prSet/>
      <dgm:spPr/>
      <dgm:t>
        <a:bodyPr/>
        <a:lstStyle/>
        <a:p>
          <a:endParaRPr lang="fr-CA"/>
        </a:p>
      </dgm:t>
    </dgm:pt>
    <dgm:pt modelId="{D6FE051B-4D32-4501-94A7-EB70ED6B483A}" type="pres">
      <dgm:prSet presAssocID="{5962B36E-D8DF-474C-A085-058381FA145D}" presName="linear" presStyleCnt="0">
        <dgm:presLayoutVars>
          <dgm:dir/>
          <dgm:animLvl val="lvl"/>
          <dgm:resizeHandles val="exact"/>
        </dgm:presLayoutVars>
      </dgm:prSet>
      <dgm:spPr/>
    </dgm:pt>
    <dgm:pt modelId="{31FE4E43-8931-4F0A-A81F-11AF0DEEB3D5}" type="pres">
      <dgm:prSet presAssocID="{C695090F-AB2F-4FC5-A58A-447B5C2C61A2}" presName="parentLin" presStyleCnt="0"/>
      <dgm:spPr/>
    </dgm:pt>
    <dgm:pt modelId="{C91DF4F9-08C1-49B3-A239-2684A59CC40C}" type="pres">
      <dgm:prSet presAssocID="{C695090F-AB2F-4FC5-A58A-447B5C2C61A2}" presName="parentLeftMargin" presStyleLbl="node1" presStyleIdx="0" presStyleCnt="4"/>
      <dgm:spPr/>
    </dgm:pt>
    <dgm:pt modelId="{41DD1BD2-8EED-41CC-954A-79ACDB8F2C3A}" type="pres">
      <dgm:prSet presAssocID="{C695090F-AB2F-4FC5-A58A-447B5C2C61A2}" presName="parentText" presStyleLbl="node1" presStyleIdx="0" presStyleCnt="4">
        <dgm:presLayoutVars>
          <dgm:chMax val="0"/>
          <dgm:bulletEnabled val="1"/>
        </dgm:presLayoutVars>
      </dgm:prSet>
      <dgm:spPr/>
    </dgm:pt>
    <dgm:pt modelId="{32A0EFF8-6C1E-40E1-9971-C6BFE0CB700F}" type="pres">
      <dgm:prSet presAssocID="{C695090F-AB2F-4FC5-A58A-447B5C2C61A2}" presName="negativeSpace" presStyleCnt="0"/>
      <dgm:spPr/>
    </dgm:pt>
    <dgm:pt modelId="{975C1F33-5BB7-439C-97E1-F73709E7967F}" type="pres">
      <dgm:prSet presAssocID="{C695090F-AB2F-4FC5-A58A-447B5C2C61A2}" presName="childText" presStyleLbl="conFgAcc1" presStyleIdx="0" presStyleCnt="4">
        <dgm:presLayoutVars>
          <dgm:bulletEnabled val="1"/>
        </dgm:presLayoutVars>
      </dgm:prSet>
      <dgm:spPr/>
    </dgm:pt>
    <dgm:pt modelId="{AD14053B-957D-4927-81BA-CACB82526097}" type="pres">
      <dgm:prSet presAssocID="{F9F3C961-8E9E-481E-8EB8-95BAA9368594}" presName="spaceBetweenRectangles" presStyleCnt="0"/>
      <dgm:spPr/>
    </dgm:pt>
    <dgm:pt modelId="{1ED6D1AD-00CF-478B-A8ED-174266C34621}" type="pres">
      <dgm:prSet presAssocID="{936A9EBF-473F-4C07-94E2-F9B8726CD78A}" presName="parentLin" presStyleCnt="0"/>
      <dgm:spPr/>
    </dgm:pt>
    <dgm:pt modelId="{545334AA-8565-4ACA-BA66-D61A41874630}" type="pres">
      <dgm:prSet presAssocID="{936A9EBF-473F-4C07-94E2-F9B8726CD78A}" presName="parentLeftMargin" presStyleLbl="node1" presStyleIdx="0" presStyleCnt="4"/>
      <dgm:spPr/>
    </dgm:pt>
    <dgm:pt modelId="{37279F11-C371-4BAA-AA84-92668ECC944F}" type="pres">
      <dgm:prSet presAssocID="{936A9EBF-473F-4C07-94E2-F9B8726CD78A}" presName="parentText" presStyleLbl="node1" presStyleIdx="1" presStyleCnt="4">
        <dgm:presLayoutVars>
          <dgm:chMax val="0"/>
          <dgm:bulletEnabled val="1"/>
        </dgm:presLayoutVars>
      </dgm:prSet>
      <dgm:spPr/>
    </dgm:pt>
    <dgm:pt modelId="{3B640480-15CF-445C-A6CA-CDF39DA69C2F}" type="pres">
      <dgm:prSet presAssocID="{936A9EBF-473F-4C07-94E2-F9B8726CD78A}" presName="negativeSpace" presStyleCnt="0"/>
      <dgm:spPr/>
    </dgm:pt>
    <dgm:pt modelId="{DCC61296-C1AC-497A-A657-8904AC8081AC}" type="pres">
      <dgm:prSet presAssocID="{936A9EBF-473F-4C07-94E2-F9B8726CD78A}" presName="childText" presStyleLbl="conFgAcc1" presStyleIdx="1" presStyleCnt="4">
        <dgm:presLayoutVars>
          <dgm:bulletEnabled val="1"/>
        </dgm:presLayoutVars>
      </dgm:prSet>
      <dgm:spPr/>
    </dgm:pt>
    <dgm:pt modelId="{337D5CD7-D62B-461E-8616-D8F8502FD5CC}" type="pres">
      <dgm:prSet presAssocID="{591E6FD4-49AC-492F-8812-979EDF899BA9}" presName="spaceBetweenRectangles" presStyleCnt="0"/>
      <dgm:spPr/>
    </dgm:pt>
    <dgm:pt modelId="{832BDA28-D03C-40AE-B075-0A729DCC6FE1}" type="pres">
      <dgm:prSet presAssocID="{9B6DF892-E47E-4A72-9DDC-66EAFF2FA721}" presName="parentLin" presStyleCnt="0"/>
      <dgm:spPr/>
    </dgm:pt>
    <dgm:pt modelId="{61C12639-A590-4C68-B440-AF4043AF702F}" type="pres">
      <dgm:prSet presAssocID="{9B6DF892-E47E-4A72-9DDC-66EAFF2FA721}" presName="parentLeftMargin" presStyleLbl="node1" presStyleIdx="1" presStyleCnt="4"/>
      <dgm:spPr/>
    </dgm:pt>
    <dgm:pt modelId="{5C659249-09DA-4B3F-BAAE-563602F3385B}" type="pres">
      <dgm:prSet presAssocID="{9B6DF892-E47E-4A72-9DDC-66EAFF2FA721}" presName="parentText" presStyleLbl="node1" presStyleIdx="2" presStyleCnt="4">
        <dgm:presLayoutVars>
          <dgm:chMax val="0"/>
          <dgm:bulletEnabled val="1"/>
        </dgm:presLayoutVars>
      </dgm:prSet>
      <dgm:spPr/>
    </dgm:pt>
    <dgm:pt modelId="{6F5447FD-A40A-43D3-A6E7-46B7FD6C6F82}" type="pres">
      <dgm:prSet presAssocID="{9B6DF892-E47E-4A72-9DDC-66EAFF2FA721}" presName="negativeSpace" presStyleCnt="0"/>
      <dgm:spPr/>
    </dgm:pt>
    <dgm:pt modelId="{A4EF891F-E235-4B2B-8F29-7BDC7CA244B5}" type="pres">
      <dgm:prSet presAssocID="{9B6DF892-E47E-4A72-9DDC-66EAFF2FA721}" presName="childText" presStyleLbl="conFgAcc1" presStyleIdx="2" presStyleCnt="4">
        <dgm:presLayoutVars>
          <dgm:bulletEnabled val="1"/>
        </dgm:presLayoutVars>
      </dgm:prSet>
      <dgm:spPr/>
    </dgm:pt>
    <dgm:pt modelId="{2684C908-2C84-4540-8F85-4C89C141CCFF}" type="pres">
      <dgm:prSet presAssocID="{5B66363C-D517-4019-9A2D-F05FEB8BE6B0}" presName="spaceBetweenRectangles" presStyleCnt="0"/>
      <dgm:spPr/>
    </dgm:pt>
    <dgm:pt modelId="{3F648E64-A8B0-4DA9-817E-4045ACECFB88}" type="pres">
      <dgm:prSet presAssocID="{458E0FE0-38A1-4FD5-8FAE-D58DBE16D3C9}" presName="parentLin" presStyleCnt="0"/>
      <dgm:spPr/>
    </dgm:pt>
    <dgm:pt modelId="{6310324F-40D1-418D-A14C-2EC8511C44A3}" type="pres">
      <dgm:prSet presAssocID="{458E0FE0-38A1-4FD5-8FAE-D58DBE16D3C9}" presName="parentLeftMargin" presStyleLbl="node1" presStyleIdx="2" presStyleCnt="4"/>
      <dgm:spPr/>
    </dgm:pt>
    <dgm:pt modelId="{CBE23940-79E4-4988-9FB9-8F9A19ABADE4}" type="pres">
      <dgm:prSet presAssocID="{458E0FE0-38A1-4FD5-8FAE-D58DBE16D3C9}" presName="parentText" presStyleLbl="node1" presStyleIdx="3" presStyleCnt="4">
        <dgm:presLayoutVars>
          <dgm:chMax val="0"/>
          <dgm:bulletEnabled val="1"/>
        </dgm:presLayoutVars>
      </dgm:prSet>
      <dgm:spPr/>
    </dgm:pt>
    <dgm:pt modelId="{A82CF52E-5035-4167-AD4D-5475167D41BB}" type="pres">
      <dgm:prSet presAssocID="{458E0FE0-38A1-4FD5-8FAE-D58DBE16D3C9}" presName="negativeSpace" presStyleCnt="0"/>
      <dgm:spPr/>
    </dgm:pt>
    <dgm:pt modelId="{2C32912F-110D-4B36-93BE-A759CB1F22AA}" type="pres">
      <dgm:prSet presAssocID="{458E0FE0-38A1-4FD5-8FAE-D58DBE16D3C9}" presName="childText" presStyleLbl="conFgAcc1" presStyleIdx="3" presStyleCnt="4">
        <dgm:presLayoutVars>
          <dgm:bulletEnabled val="1"/>
        </dgm:presLayoutVars>
      </dgm:prSet>
      <dgm:spPr>
        <a:ln>
          <a:solidFill>
            <a:schemeClr val="accent2"/>
          </a:solidFill>
        </a:ln>
      </dgm:spPr>
    </dgm:pt>
  </dgm:ptLst>
  <dgm:cxnLst>
    <dgm:cxn modelId="{B625470F-0D5D-4701-AB52-618512439734}" srcId="{5962B36E-D8DF-474C-A085-058381FA145D}" destId="{C695090F-AB2F-4FC5-A58A-447B5C2C61A2}" srcOrd="0" destOrd="0" parTransId="{AE940314-FD5C-4BE5-B8B3-656688A88A28}" sibTransId="{F9F3C961-8E9E-481E-8EB8-95BAA9368594}"/>
    <dgm:cxn modelId="{6EEE0216-8138-48E2-9965-8AEC1B39C570}" type="presOf" srcId="{9B6DF892-E47E-4A72-9DDC-66EAFF2FA721}" destId="{61C12639-A590-4C68-B440-AF4043AF702F}" srcOrd="0" destOrd="0" presId="urn:microsoft.com/office/officeart/2005/8/layout/list1"/>
    <dgm:cxn modelId="{F51D9E1A-3103-4309-BB68-BB1903A891FF}" type="presOf" srcId="{C695090F-AB2F-4FC5-A58A-447B5C2C61A2}" destId="{41DD1BD2-8EED-41CC-954A-79ACDB8F2C3A}" srcOrd="1" destOrd="0" presId="urn:microsoft.com/office/officeart/2005/8/layout/list1"/>
    <dgm:cxn modelId="{DA57BD31-A696-400A-9E3A-9F06C78576F0}" srcId="{D43B58D3-8B2F-4702-9A4A-53F125C6C780}" destId="{90E09890-7E56-4AD5-A360-121E1B8F50FF}" srcOrd="1" destOrd="0" parTransId="{0AF38D2C-AC1E-4074-8A9A-787FE2F5AF47}" sibTransId="{EA0BC916-5798-4F9F-AB28-8A0F7E65999F}"/>
    <dgm:cxn modelId="{E6632A37-CC81-4CF9-8F72-F37C13452DA0}" type="presOf" srcId="{936A9EBF-473F-4C07-94E2-F9B8726CD78A}" destId="{37279F11-C371-4BAA-AA84-92668ECC944F}" srcOrd="1" destOrd="0" presId="urn:microsoft.com/office/officeart/2005/8/layout/list1"/>
    <dgm:cxn modelId="{F364A03C-C008-48C4-B953-1F3DDB212A0D}" srcId="{D43B58D3-8B2F-4702-9A4A-53F125C6C780}" destId="{DC42BBD3-27C9-44D3-9EFA-9CB5F99DDAA9}" srcOrd="0" destOrd="0" parTransId="{FB9AD361-7F48-473D-9E40-C5DE5D8B4F82}" sibTransId="{053D9104-2CB2-43C3-AFCF-C5ED3922FD26}"/>
    <dgm:cxn modelId="{13645B60-2800-4C4D-96FF-4B4A951811F2}" type="presOf" srcId="{C695090F-AB2F-4FC5-A58A-447B5C2C61A2}" destId="{C91DF4F9-08C1-49B3-A239-2684A59CC40C}" srcOrd="0" destOrd="0" presId="urn:microsoft.com/office/officeart/2005/8/layout/list1"/>
    <dgm:cxn modelId="{9CBC7B61-C260-47B8-88CC-6C4EBCD615DB}" srcId="{936A9EBF-473F-4C07-94E2-F9B8726CD78A}" destId="{D43B58D3-8B2F-4702-9A4A-53F125C6C780}" srcOrd="1" destOrd="0" parTransId="{DA8766FD-E931-4682-B29D-0AB6D78F64E6}" sibTransId="{AA5EC2D6-6D71-4820-BCD5-AA908B12E8BE}"/>
    <dgm:cxn modelId="{7F47754D-A2A6-4D84-91B1-C8E6DBAB4CE2}" srcId="{5962B36E-D8DF-474C-A085-058381FA145D}" destId="{458E0FE0-38A1-4FD5-8FAE-D58DBE16D3C9}" srcOrd="3" destOrd="0" parTransId="{E7053A20-4651-48E9-AD9F-A9BE40BDAAC3}" sibTransId="{F8D76C3D-63D8-427D-8E4E-38F68E053BD2}"/>
    <dgm:cxn modelId="{A99F7178-D676-4728-9220-B65BC4E062B7}" type="presOf" srcId="{90E09890-7E56-4AD5-A360-121E1B8F50FF}" destId="{DCC61296-C1AC-497A-A657-8904AC8081AC}" srcOrd="0" destOrd="3" presId="urn:microsoft.com/office/officeart/2005/8/layout/list1"/>
    <dgm:cxn modelId="{995C5386-8CCA-4FB6-B489-CB3C6F826758}" type="presOf" srcId="{D43B58D3-8B2F-4702-9A4A-53F125C6C780}" destId="{DCC61296-C1AC-497A-A657-8904AC8081AC}" srcOrd="0" destOrd="1" presId="urn:microsoft.com/office/officeart/2005/8/layout/list1"/>
    <dgm:cxn modelId="{E2D0728F-2F58-4F97-A6D0-FFD743069356}" type="presOf" srcId="{5962B36E-D8DF-474C-A085-058381FA145D}" destId="{D6FE051B-4D32-4501-94A7-EB70ED6B483A}" srcOrd="0" destOrd="0" presId="urn:microsoft.com/office/officeart/2005/8/layout/list1"/>
    <dgm:cxn modelId="{F9B96591-1C4C-427F-AE68-070B7A406B83}" type="presOf" srcId="{DC42BBD3-27C9-44D3-9EFA-9CB5F99DDAA9}" destId="{DCC61296-C1AC-497A-A657-8904AC8081AC}" srcOrd="0" destOrd="2" presId="urn:microsoft.com/office/officeart/2005/8/layout/list1"/>
    <dgm:cxn modelId="{BFBD88AD-AC79-4160-90C0-EDC9ECAC192C}" type="presOf" srcId="{936A9EBF-473F-4C07-94E2-F9B8726CD78A}" destId="{545334AA-8565-4ACA-BA66-D61A41874630}" srcOrd="0" destOrd="0" presId="urn:microsoft.com/office/officeart/2005/8/layout/list1"/>
    <dgm:cxn modelId="{825CD8AF-3129-4918-8EC2-35F1F0F5212A}" type="presOf" srcId="{9B6DF892-E47E-4A72-9DDC-66EAFF2FA721}" destId="{5C659249-09DA-4B3F-BAAE-563602F3385B}" srcOrd="1" destOrd="0" presId="urn:microsoft.com/office/officeart/2005/8/layout/list1"/>
    <dgm:cxn modelId="{DB8C34B9-075E-4339-AA5D-9AF9A85C0B95}" type="presOf" srcId="{458E0FE0-38A1-4FD5-8FAE-D58DBE16D3C9}" destId="{6310324F-40D1-418D-A14C-2EC8511C44A3}" srcOrd="0" destOrd="0" presId="urn:microsoft.com/office/officeart/2005/8/layout/list1"/>
    <dgm:cxn modelId="{A669D5BA-42B7-4EA6-ABEC-F47E98B6667B}" type="presOf" srcId="{458E0FE0-38A1-4FD5-8FAE-D58DBE16D3C9}" destId="{CBE23940-79E4-4988-9FB9-8F9A19ABADE4}" srcOrd="1" destOrd="0" presId="urn:microsoft.com/office/officeart/2005/8/layout/list1"/>
    <dgm:cxn modelId="{0E6CF4BC-ABEE-4C35-858E-FA738D31A6F9}" srcId="{5962B36E-D8DF-474C-A085-058381FA145D}" destId="{9B6DF892-E47E-4A72-9DDC-66EAFF2FA721}" srcOrd="2" destOrd="0" parTransId="{C8D7EFAE-C313-49BF-BFFB-C03DA0BB46F9}" sibTransId="{5B66363C-D517-4019-9A2D-F05FEB8BE6B0}"/>
    <dgm:cxn modelId="{402E74C8-7170-4F4D-9740-490414448987}" srcId="{936A9EBF-473F-4C07-94E2-F9B8726CD78A}" destId="{49AADAAD-54AE-4722-9FB4-4A5D11603287}" srcOrd="0" destOrd="0" parTransId="{F1884FBA-ADD5-425F-AC83-19706CFF3220}" sibTransId="{20F4D4AA-413A-4DA8-850D-B575F85DF072}"/>
    <dgm:cxn modelId="{4D0EDFC9-4408-4F29-978D-C0788F9FBE7B}" srcId="{5962B36E-D8DF-474C-A085-058381FA145D}" destId="{936A9EBF-473F-4C07-94E2-F9B8726CD78A}" srcOrd="1" destOrd="0" parTransId="{146F98D2-4B7A-4286-979D-FB0984800E00}" sibTransId="{591E6FD4-49AC-492F-8812-979EDF899BA9}"/>
    <dgm:cxn modelId="{17D074E0-85A3-4172-9CF9-5D7657CFD511}" type="presOf" srcId="{49AADAAD-54AE-4722-9FB4-4A5D11603287}" destId="{DCC61296-C1AC-497A-A657-8904AC8081AC}" srcOrd="0" destOrd="0" presId="urn:microsoft.com/office/officeart/2005/8/layout/list1"/>
    <dgm:cxn modelId="{AB61EBB8-4D3D-4AD9-8C3C-E0008488A334}" type="presParOf" srcId="{D6FE051B-4D32-4501-94A7-EB70ED6B483A}" destId="{31FE4E43-8931-4F0A-A81F-11AF0DEEB3D5}" srcOrd="0" destOrd="0" presId="urn:microsoft.com/office/officeart/2005/8/layout/list1"/>
    <dgm:cxn modelId="{ECC6F24C-2A7F-4D6A-91A1-36D80FB55CA2}" type="presParOf" srcId="{31FE4E43-8931-4F0A-A81F-11AF0DEEB3D5}" destId="{C91DF4F9-08C1-49B3-A239-2684A59CC40C}" srcOrd="0" destOrd="0" presId="urn:microsoft.com/office/officeart/2005/8/layout/list1"/>
    <dgm:cxn modelId="{FD867DE7-768A-45CE-BBD6-C4BC01455D31}" type="presParOf" srcId="{31FE4E43-8931-4F0A-A81F-11AF0DEEB3D5}" destId="{41DD1BD2-8EED-41CC-954A-79ACDB8F2C3A}" srcOrd="1" destOrd="0" presId="urn:microsoft.com/office/officeart/2005/8/layout/list1"/>
    <dgm:cxn modelId="{72B88CA5-C875-4C21-AF2E-892065F14719}" type="presParOf" srcId="{D6FE051B-4D32-4501-94A7-EB70ED6B483A}" destId="{32A0EFF8-6C1E-40E1-9971-C6BFE0CB700F}" srcOrd="1" destOrd="0" presId="urn:microsoft.com/office/officeart/2005/8/layout/list1"/>
    <dgm:cxn modelId="{A913673C-5195-47CC-8A5B-AA042D2D6F09}" type="presParOf" srcId="{D6FE051B-4D32-4501-94A7-EB70ED6B483A}" destId="{975C1F33-5BB7-439C-97E1-F73709E7967F}" srcOrd="2" destOrd="0" presId="urn:microsoft.com/office/officeart/2005/8/layout/list1"/>
    <dgm:cxn modelId="{0A4FD31F-5BCC-40A7-9BFE-58EF8CE34F38}" type="presParOf" srcId="{D6FE051B-4D32-4501-94A7-EB70ED6B483A}" destId="{AD14053B-957D-4927-81BA-CACB82526097}" srcOrd="3" destOrd="0" presId="urn:microsoft.com/office/officeart/2005/8/layout/list1"/>
    <dgm:cxn modelId="{7C4A6C48-3AD7-48F1-BE2B-A344B3BFA7E2}" type="presParOf" srcId="{D6FE051B-4D32-4501-94A7-EB70ED6B483A}" destId="{1ED6D1AD-00CF-478B-A8ED-174266C34621}" srcOrd="4" destOrd="0" presId="urn:microsoft.com/office/officeart/2005/8/layout/list1"/>
    <dgm:cxn modelId="{A4D05C4A-BE39-4815-8EE0-827E3545D794}" type="presParOf" srcId="{1ED6D1AD-00CF-478B-A8ED-174266C34621}" destId="{545334AA-8565-4ACA-BA66-D61A41874630}" srcOrd="0" destOrd="0" presId="urn:microsoft.com/office/officeart/2005/8/layout/list1"/>
    <dgm:cxn modelId="{16962965-A079-404D-A5AF-8D1CB460B4F9}" type="presParOf" srcId="{1ED6D1AD-00CF-478B-A8ED-174266C34621}" destId="{37279F11-C371-4BAA-AA84-92668ECC944F}" srcOrd="1" destOrd="0" presId="urn:microsoft.com/office/officeart/2005/8/layout/list1"/>
    <dgm:cxn modelId="{C0FB0BE6-7450-4370-BDE3-70E8A71D76DC}" type="presParOf" srcId="{D6FE051B-4D32-4501-94A7-EB70ED6B483A}" destId="{3B640480-15CF-445C-A6CA-CDF39DA69C2F}" srcOrd="5" destOrd="0" presId="urn:microsoft.com/office/officeart/2005/8/layout/list1"/>
    <dgm:cxn modelId="{C8000064-DBA1-4331-8A27-B81587EE9782}" type="presParOf" srcId="{D6FE051B-4D32-4501-94A7-EB70ED6B483A}" destId="{DCC61296-C1AC-497A-A657-8904AC8081AC}" srcOrd="6" destOrd="0" presId="urn:microsoft.com/office/officeart/2005/8/layout/list1"/>
    <dgm:cxn modelId="{626D2381-2414-4450-86AA-C519201141C4}" type="presParOf" srcId="{D6FE051B-4D32-4501-94A7-EB70ED6B483A}" destId="{337D5CD7-D62B-461E-8616-D8F8502FD5CC}" srcOrd="7" destOrd="0" presId="urn:microsoft.com/office/officeart/2005/8/layout/list1"/>
    <dgm:cxn modelId="{73927E94-5109-4DE7-9C51-FD43936D29CD}" type="presParOf" srcId="{D6FE051B-4D32-4501-94A7-EB70ED6B483A}" destId="{832BDA28-D03C-40AE-B075-0A729DCC6FE1}" srcOrd="8" destOrd="0" presId="urn:microsoft.com/office/officeart/2005/8/layout/list1"/>
    <dgm:cxn modelId="{746AE8C8-3DD0-4614-9B49-7EE150EC09CF}" type="presParOf" srcId="{832BDA28-D03C-40AE-B075-0A729DCC6FE1}" destId="{61C12639-A590-4C68-B440-AF4043AF702F}" srcOrd="0" destOrd="0" presId="urn:microsoft.com/office/officeart/2005/8/layout/list1"/>
    <dgm:cxn modelId="{F65CE1C5-7C36-4D64-9C64-8B74570159AC}" type="presParOf" srcId="{832BDA28-D03C-40AE-B075-0A729DCC6FE1}" destId="{5C659249-09DA-4B3F-BAAE-563602F3385B}" srcOrd="1" destOrd="0" presId="urn:microsoft.com/office/officeart/2005/8/layout/list1"/>
    <dgm:cxn modelId="{81995B97-BCD4-4411-868E-8C1D9748C9FF}" type="presParOf" srcId="{D6FE051B-4D32-4501-94A7-EB70ED6B483A}" destId="{6F5447FD-A40A-43D3-A6E7-46B7FD6C6F82}" srcOrd="9" destOrd="0" presId="urn:microsoft.com/office/officeart/2005/8/layout/list1"/>
    <dgm:cxn modelId="{4152C947-1371-4821-9877-233D56B78C63}" type="presParOf" srcId="{D6FE051B-4D32-4501-94A7-EB70ED6B483A}" destId="{A4EF891F-E235-4B2B-8F29-7BDC7CA244B5}" srcOrd="10" destOrd="0" presId="urn:microsoft.com/office/officeart/2005/8/layout/list1"/>
    <dgm:cxn modelId="{743E21DD-DD49-4AFC-8DFF-078D8F89B2B3}" type="presParOf" srcId="{D6FE051B-4D32-4501-94A7-EB70ED6B483A}" destId="{2684C908-2C84-4540-8F85-4C89C141CCFF}" srcOrd="11" destOrd="0" presId="urn:microsoft.com/office/officeart/2005/8/layout/list1"/>
    <dgm:cxn modelId="{6B683436-921F-4454-858C-58EE5FC09752}" type="presParOf" srcId="{D6FE051B-4D32-4501-94A7-EB70ED6B483A}" destId="{3F648E64-A8B0-4DA9-817E-4045ACECFB88}" srcOrd="12" destOrd="0" presId="urn:microsoft.com/office/officeart/2005/8/layout/list1"/>
    <dgm:cxn modelId="{41FBEAC8-477F-4F76-9A2D-7769DECE54D6}" type="presParOf" srcId="{3F648E64-A8B0-4DA9-817E-4045ACECFB88}" destId="{6310324F-40D1-418D-A14C-2EC8511C44A3}" srcOrd="0" destOrd="0" presId="urn:microsoft.com/office/officeart/2005/8/layout/list1"/>
    <dgm:cxn modelId="{291247A7-24F1-4F86-9ECF-2E8B15719321}" type="presParOf" srcId="{3F648E64-A8B0-4DA9-817E-4045ACECFB88}" destId="{CBE23940-79E4-4988-9FB9-8F9A19ABADE4}" srcOrd="1" destOrd="0" presId="urn:microsoft.com/office/officeart/2005/8/layout/list1"/>
    <dgm:cxn modelId="{9CCED6AD-3EFB-4948-B0E6-FB86CD9A3746}" type="presParOf" srcId="{D6FE051B-4D32-4501-94A7-EB70ED6B483A}" destId="{A82CF52E-5035-4167-AD4D-5475167D41BB}" srcOrd="13" destOrd="0" presId="urn:microsoft.com/office/officeart/2005/8/layout/list1"/>
    <dgm:cxn modelId="{16F53253-8510-4DE5-BB1E-EFDA7DDB26A0}" type="presParOf" srcId="{D6FE051B-4D32-4501-94A7-EB70ED6B483A}" destId="{2C32912F-110D-4B36-93BE-A759CB1F22AA}"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83D9E3-7DD7-47BF-8008-1C80C6DD65AB}" type="doc">
      <dgm:prSet loTypeId="urn:microsoft.com/office/officeart/2005/8/layout/hierarchy1" loCatId="hierarchy" qsTypeId="urn:microsoft.com/office/officeart/2005/8/quickstyle/simple1" qsCatId="simple" csTypeId="urn:microsoft.com/office/officeart/2005/8/colors/accent2_2" csCatId="accent2" phldr="1"/>
      <dgm:spPr/>
      <dgm:t>
        <a:bodyPr/>
        <a:lstStyle/>
        <a:p>
          <a:endParaRPr lang="en-US"/>
        </a:p>
      </dgm:t>
    </dgm:pt>
    <dgm:pt modelId="{61B1B7B8-5848-4AAB-91CA-4D395486659A}">
      <dgm:prSet/>
      <dgm:spPr>
        <a:ln>
          <a:solidFill>
            <a:schemeClr val="accent1"/>
          </a:solidFill>
        </a:ln>
      </dgm:spPr>
      <dgm:t>
        <a:bodyPr/>
        <a:lstStyle/>
        <a:p>
          <a:r>
            <a:rPr lang="en-US"/>
            <a:t>Help students understand normal Python tracebacks</a:t>
          </a:r>
        </a:p>
      </dgm:t>
    </dgm:pt>
    <dgm:pt modelId="{080B80D2-0D36-43E5-9BE1-8D4827F274A5}" type="parTrans" cxnId="{A965CD8D-5255-40E7-A043-CC9E3D04491F}">
      <dgm:prSet/>
      <dgm:spPr/>
      <dgm:t>
        <a:bodyPr/>
        <a:lstStyle/>
        <a:p>
          <a:endParaRPr lang="en-US"/>
        </a:p>
      </dgm:t>
    </dgm:pt>
    <dgm:pt modelId="{B99D745C-5703-4467-8831-4531835CC57F}" type="sibTrans" cxnId="{A965CD8D-5255-40E7-A043-CC9E3D04491F}">
      <dgm:prSet/>
      <dgm:spPr/>
      <dgm:t>
        <a:bodyPr/>
        <a:lstStyle/>
        <a:p>
          <a:endParaRPr lang="en-US"/>
        </a:p>
      </dgm:t>
    </dgm:pt>
    <dgm:pt modelId="{42C9FCB4-90B1-4933-A47F-3ED7B6BD7A48}" type="pres">
      <dgm:prSet presAssocID="{0483D9E3-7DD7-47BF-8008-1C80C6DD65AB}" presName="hierChild1" presStyleCnt="0">
        <dgm:presLayoutVars>
          <dgm:chPref val="1"/>
          <dgm:dir/>
          <dgm:animOne val="branch"/>
          <dgm:animLvl val="lvl"/>
          <dgm:resizeHandles/>
        </dgm:presLayoutVars>
      </dgm:prSet>
      <dgm:spPr/>
    </dgm:pt>
    <dgm:pt modelId="{9A9E1B16-A010-4933-8862-F368452D8C31}" type="pres">
      <dgm:prSet presAssocID="{61B1B7B8-5848-4AAB-91CA-4D395486659A}" presName="hierRoot1" presStyleCnt="0"/>
      <dgm:spPr/>
    </dgm:pt>
    <dgm:pt modelId="{30949435-0543-46B1-836C-053C4E5A997B}" type="pres">
      <dgm:prSet presAssocID="{61B1B7B8-5848-4AAB-91CA-4D395486659A}" presName="composite" presStyleCnt="0"/>
      <dgm:spPr/>
    </dgm:pt>
    <dgm:pt modelId="{0A9DC545-C7F4-40A4-B201-CA83C6E6C9D4}" type="pres">
      <dgm:prSet presAssocID="{61B1B7B8-5848-4AAB-91CA-4D395486659A}" presName="background" presStyleLbl="node0" presStyleIdx="0" presStyleCnt="1"/>
      <dgm:spPr>
        <a:solidFill>
          <a:schemeClr val="accent1"/>
        </a:solidFill>
      </dgm:spPr>
    </dgm:pt>
    <dgm:pt modelId="{12A2FE70-544F-4794-AB53-761EDA7C915F}" type="pres">
      <dgm:prSet presAssocID="{61B1B7B8-5848-4AAB-91CA-4D395486659A}" presName="text" presStyleLbl="fgAcc0" presStyleIdx="0" presStyleCnt="1">
        <dgm:presLayoutVars>
          <dgm:chPref val="3"/>
        </dgm:presLayoutVars>
      </dgm:prSet>
      <dgm:spPr/>
    </dgm:pt>
    <dgm:pt modelId="{1FFE25F7-0FF7-4F32-84F8-F50E27621A1E}" type="pres">
      <dgm:prSet presAssocID="{61B1B7B8-5848-4AAB-91CA-4D395486659A}" presName="hierChild2" presStyleCnt="0"/>
      <dgm:spPr/>
    </dgm:pt>
  </dgm:ptLst>
  <dgm:cxnLst>
    <dgm:cxn modelId="{A965CD8D-5255-40E7-A043-CC9E3D04491F}" srcId="{0483D9E3-7DD7-47BF-8008-1C80C6DD65AB}" destId="{61B1B7B8-5848-4AAB-91CA-4D395486659A}" srcOrd="0" destOrd="0" parTransId="{080B80D2-0D36-43E5-9BE1-8D4827F274A5}" sibTransId="{B99D745C-5703-4467-8831-4531835CC57F}"/>
    <dgm:cxn modelId="{338E49B1-74E3-4914-974C-6A2F3507160F}" type="presOf" srcId="{0483D9E3-7DD7-47BF-8008-1C80C6DD65AB}" destId="{42C9FCB4-90B1-4933-A47F-3ED7B6BD7A48}" srcOrd="0" destOrd="0" presId="urn:microsoft.com/office/officeart/2005/8/layout/hierarchy1"/>
    <dgm:cxn modelId="{FF8B1AFC-2E2B-46CA-B31E-6FCC5BDADA68}" type="presOf" srcId="{61B1B7B8-5848-4AAB-91CA-4D395486659A}" destId="{12A2FE70-544F-4794-AB53-761EDA7C915F}" srcOrd="0" destOrd="0" presId="urn:microsoft.com/office/officeart/2005/8/layout/hierarchy1"/>
    <dgm:cxn modelId="{2FB04E7C-8FDF-4EF9-98D6-6CC9EA412163}" type="presParOf" srcId="{42C9FCB4-90B1-4933-A47F-3ED7B6BD7A48}" destId="{9A9E1B16-A010-4933-8862-F368452D8C31}" srcOrd="0" destOrd="0" presId="urn:microsoft.com/office/officeart/2005/8/layout/hierarchy1"/>
    <dgm:cxn modelId="{3FADE164-5D2A-4DF2-A3F0-40E57F9BFCA9}" type="presParOf" srcId="{9A9E1B16-A010-4933-8862-F368452D8C31}" destId="{30949435-0543-46B1-836C-053C4E5A997B}" srcOrd="0" destOrd="0" presId="urn:microsoft.com/office/officeart/2005/8/layout/hierarchy1"/>
    <dgm:cxn modelId="{A69D89DA-5B48-444F-BFB5-11B380CB5973}" type="presParOf" srcId="{30949435-0543-46B1-836C-053C4E5A997B}" destId="{0A9DC545-C7F4-40A4-B201-CA83C6E6C9D4}" srcOrd="0" destOrd="0" presId="urn:microsoft.com/office/officeart/2005/8/layout/hierarchy1"/>
    <dgm:cxn modelId="{CAE53DA8-A5C7-447D-B068-0B67C7864B25}" type="presParOf" srcId="{30949435-0543-46B1-836C-053C4E5A997B}" destId="{12A2FE70-544F-4794-AB53-761EDA7C915F}" srcOrd="1" destOrd="0" presId="urn:microsoft.com/office/officeart/2005/8/layout/hierarchy1"/>
    <dgm:cxn modelId="{D161E06B-DF27-4847-BEE1-532A0911D7B0}" type="presParOf" srcId="{9A9E1B16-A010-4933-8862-F368452D8C31}" destId="{1FFE25F7-0FF7-4F32-84F8-F50E27621A1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83D9E3-7DD7-47BF-8008-1C80C6DD65AB}" type="doc">
      <dgm:prSet loTypeId="urn:microsoft.com/office/officeart/2005/8/layout/hierarchy1" loCatId="hierarchy" qsTypeId="urn:microsoft.com/office/officeart/2005/8/quickstyle/simple1" qsCatId="simple" csTypeId="urn:microsoft.com/office/officeart/2005/8/colors/accent2_2" csCatId="accent2" phldr="1"/>
      <dgm:spPr/>
      <dgm:t>
        <a:bodyPr/>
        <a:lstStyle/>
        <a:p>
          <a:endParaRPr lang="en-US"/>
        </a:p>
      </dgm:t>
    </dgm:pt>
    <dgm:pt modelId="{61B1B7B8-5848-4AAB-91CA-4D395486659A}">
      <dgm:prSet/>
      <dgm:spPr>
        <a:ln>
          <a:solidFill>
            <a:schemeClr val="accent1"/>
          </a:solidFill>
        </a:ln>
      </dgm:spPr>
      <dgm:t>
        <a:bodyPr/>
        <a:lstStyle/>
        <a:p>
          <a:r>
            <a:rPr lang="en-US"/>
            <a:t>Provide accurate and easy to understand explanations for as many sources of Python exceptions as possible.</a:t>
          </a:r>
        </a:p>
      </dgm:t>
    </dgm:pt>
    <dgm:pt modelId="{080B80D2-0D36-43E5-9BE1-8D4827F274A5}" type="parTrans" cxnId="{A965CD8D-5255-40E7-A043-CC9E3D04491F}">
      <dgm:prSet/>
      <dgm:spPr/>
      <dgm:t>
        <a:bodyPr/>
        <a:lstStyle/>
        <a:p>
          <a:endParaRPr lang="en-US"/>
        </a:p>
      </dgm:t>
    </dgm:pt>
    <dgm:pt modelId="{B99D745C-5703-4467-8831-4531835CC57F}" type="sibTrans" cxnId="{A965CD8D-5255-40E7-A043-CC9E3D04491F}">
      <dgm:prSet/>
      <dgm:spPr/>
      <dgm:t>
        <a:bodyPr/>
        <a:lstStyle/>
        <a:p>
          <a:endParaRPr lang="en-US"/>
        </a:p>
      </dgm:t>
    </dgm:pt>
    <dgm:pt modelId="{03DE0843-DBE6-43EC-8E5D-261CB03E3E29}">
      <dgm:prSet/>
      <dgm:spPr>
        <a:ln>
          <a:solidFill>
            <a:schemeClr val="accent1"/>
          </a:solidFill>
        </a:ln>
      </dgm:spPr>
      <dgm:t>
        <a:bodyPr/>
        <a:lstStyle/>
        <a:p>
          <a:r>
            <a:rPr lang="en-US"/>
            <a:t>Translate these explanations in as many languages as possible.</a:t>
          </a:r>
        </a:p>
      </dgm:t>
    </dgm:pt>
    <dgm:pt modelId="{677D7281-C033-4A4C-B27E-EF0E767C7201}" type="parTrans" cxnId="{AF76576B-C481-4A80-A2EC-43D0F81AF99D}">
      <dgm:prSet/>
      <dgm:spPr/>
      <dgm:t>
        <a:bodyPr/>
        <a:lstStyle/>
        <a:p>
          <a:endParaRPr lang="en-US"/>
        </a:p>
      </dgm:t>
    </dgm:pt>
    <dgm:pt modelId="{23981F81-5705-4B29-B80A-980F171990A9}" type="sibTrans" cxnId="{AF76576B-C481-4A80-A2EC-43D0F81AF99D}">
      <dgm:prSet/>
      <dgm:spPr/>
      <dgm:t>
        <a:bodyPr/>
        <a:lstStyle/>
        <a:p>
          <a:endParaRPr lang="en-US"/>
        </a:p>
      </dgm:t>
    </dgm:pt>
    <dgm:pt modelId="{42C9FCB4-90B1-4933-A47F-3ED7B6BD7A48}" type="pres">
      <dgm:prSet presAssocID="{0483D9E3-7DD7-47BF-8008-1C80C6DD65AB}" presName="hierChild1" presStyleCnt="0">
        <dgm:presLayoutVars>
          <dgm:chPref val="1"/>
          <dgm:dir/>
          <dgm:animOne val="branch"/>
          <dgm:animLvl val="lvl"/>
          <dgm:resizeHandles/>
        </dgm:presLayoutVars>
      </dgm:prSet>
      <dgm:spPr/>
    </dgm:pt>
    <dgm:pt modelId="{9A9E1B16-A010-4933-8862-F368452D8C31}" type="pres">
      <dgm:prSet presAssocID="{61B1B7B8-5848-4AAB-91CA-4D395486659A}" presName="hierRoot1" presStyleCnt="0"/>
      <dgm:spPr/>
    </dgm:pt>
    <dgm:pt modelId="{30949435-0543-46B1-836C-053C4E5A997B}" type="pres">
      <dgm:prSet presAssocID="{61B1B7B8-5848-4AAB-91CA-4D395486659A}" presName="composite" presStyleCnt="0"/>
      <dgm:spPr/>
    </dgm:pt>
    <dgm:pt modelId="{0A9DC545-C7F4-40A4-B201-CA83C6E6C9D4}" type="pres">
      <dgm:prSet presAssocID="{61B1B7B8-5848-4AAB-91CA-4D395486659A}" presName="background" presStyleLbl="node0" presStyleIdx="0" presStyleCnt="2"/>
      <dgm:spPr>
        <a:solidFill>
          <a:schemeClr val="accent1"/>
        </a:solidFill>
      </dgm:spPr>
    </dgm:pt>
    <dgm:pt modelId="{12A2FE70-544F-4794-AB53-761EDA7C915F}" type="pres">
      <dgm:prSet presAssocID="{61B1B7B8-5848-4AAB-91CA-4D395486659A}" presName="text" presStyleLbl="fgAcc0" presStyleIdx="0" presStyleCnt="2">
        <dgm:presLayoutVars>
          <dgm:chPref val="3"/>
        </dgm:presLayoutVars>
      </dgm:prSet>
      <dgm:spPr/>
    </dgm:pt>
    <dgm:pt modelId="{1FFE25F7-0FF7-4F32-84F8-F50E27621A1E}" type="pres">
      <dgm:prSet presAssocID="{61B1B7B8-5848-4AAB-91CA-4D395486659A}" presName="hierChild2" presStyleCnt="0"/>
      <dgm:spPr/>
    </dgm:pt>
    <dgm:pt modelId="{4BD009F3-7801-47A3-B9DB-495E76CAD3DB}" type="pres">
      <dgm:prSet presAssocID="{03DE0843-DBE6-43EC-8E5D-261CB03E3E29}" presName="hierRoot1" presStyleCnt="0"/>
      <dgm:spPr/>
    </dgm:pt>
    <dgm:pt modelId="{D905E2E2-5406-40B2-9AFB-A1A76CD3AC86}" type="pres">
      <dgm:prSet presAssocID="{03DE0843-DBE6-43EC-8E5D-261CB03E3E29}" presName="composite" presStyleCnt="0"/>
      <dgm:spPr/>
    </dgm:pt>
    <dgm:pt modelId="{3654167E-358C-4DC9-B3B8-DD9C054C4F4F}" type="pres">
      <dgm:prSet presAssocID="{03DE0843-DBE6-43EC-8E5D-261CB03E3E29}" presName="background" presStyleLbl="node0" presStyleIdx="1" presStyleCnt="2"/>
      <dgm:spPr>
        <a:solidFill>
          <a:schemeClr val="accent1"/>
        </a:solidFill>
      </dgm:spPr>
    </dgm:pt>
    <dgm:pt modelId="{04E0A570-1B8D-4E05-BD5E-575690463A73}" type="pres">
      <dgm:prSet presAssocID="{03DE0843-DBE6-43EC-8E5D-261CB03E3E29}" presName="text" presStyleLbl="fgAcc0" presStyleIdx="1" presStyleCnt="2">
        <dgm:presLayoutVars>
          <dgm:chPref val="3"/>
        </dgm:presLayoutVars>
      </dgm:prSet>
      <dgm:spPr/>
    </dgm:pt>
    <dgm:pt modelId="{99DE3D8E-95E0-4976-91A7-D80F3B2B3168}" type="pres">
      <dgm:prSet presAssocID="{03DE0843-DBE6-43EC-8E5D-261CB03E3E29}" presName="hierChild2" presStyleCnt="0"/>
      <dgm:spPr/>
    </dgm:pt>
  </dgm:ptLst>
  <dgm:cxnLst>
    <dgm:cxn modelId="{35C7F03C-A432-4E5B-9249-04500FCDF32A}" type="presOf" srcId="{03DE0843-DBE6-43EC-8E5D-261CB03E3E29}" destId="{04E0A570-1B8D-4E05-BD5E-575690463A73}" srcOrd="0" destOrd="0" presId="urn:microsoft.com/office/officeart/2005/8/layout/hierarchy1"/>
    <dgm:cxn modelId="{AF76576B-C481-4A80-A2EC-43D0F81AF99D}" srcId="{0483D9E3-7DD7-47BF-8008-1C80C6DD65AB}" destId="{03DE0843-DBE6-43EC-8E5D-261CB03E3E29}" srcOrd="1" destOrd="0" parTransId="{677D7281-C033-4A4C-B27E-EF0E767C7201}" sibTransId="{23981F81-5705-4B29-B80A-980F171990A9}"/>
    <dgm:cxn modelId="{A965CD8D-5255-40E7-A043-CC9E3D04491F}" srcId="{0483D9E3-7DD7-47BF-8008-1C80C6DD65AB}" destId="{61B1B7B8-5848-4AAB-91CA-4D395486659A}" srcOrd="0" destOrd="0" parTransId="{080B80D2-0D36-43E5-9BE1-8D4827F274A5}" sibTransId="{B99D745C-5703-4467-8831-4531835CC57F}"/>
    <dgm:cxn modelId="{338E49B1-74E3-4914-974C-6A2F3507160F}" type="presOf" srcId="{0483D9E3-7DD7-47BF-8008-1C80C6DD65AB}" destId="{42C9FCB4-90B1-4933-A47F-3ED7B6BD7A48}" srcOrd="0" destOrd="0" presId="urn:microsoft.com/office/officeart/2005/8/layout/hierarchy1"/>
    <dgm:cxn modelId="{FF8B1AFC-2E2B-46CA-B31E-6FCC5BDADA68}" type="presOf" srcId="{61B1B7B8-5848-4AAB-91CA-4D395486659A}" destId="{12A2FE70-544F-4794-AB53-761EDA7C915F}" srcOrd="0" destOrd="0" presId="urn:microsoft.com/office/officeart/2005/8/layout/hierarchy1"/>
    <dgm:cxn modelId="{2FB04E7C-8FDF-4EF9-98D6-6CC9EA412163}" type="presParOf" srcId="{42C9FCB4-90B1-4933-A47F-3ED7B6BD7A48}" destId="{9A9E1B16-A010-4933-8862-F368452D8C31}" srcOrd="0" destOrd="0" presId="urn:microsoft.com/office/officeart/2005/8/layout/hierarchy1"/>
    <dgm:cxn modelId="{3FADE164-5D2A-4DF2-A3F0-40E57F9BFCA9}" type="presParOf" srcId="{9A9E1B16-A010-4933-8862-F368452D8C31}" destId="{30949435-0543-46B1-836C-053C4E5A997B}" srcOrd="0" destOrd="0" presId="urn:microsoft.com/office/officeart/2005/8/layout/hierarchy1"/>
    <dgm:cxn modelId="{A69D89DA-5B48-444F-BFB5-11B380CB5973}" type="presParOf" srcId="{30949435-0543-46B1-836C-053C4E5A997B}" destId="{0A9DC545-C7F4-40A4-B201-CA83C6E6C9D4}" srcOrd="0" destOrd="0" presId="urn:microsoft.com/office/officeart/2005/8/layout/hierarchy1"/>
    <dgm:cxn modelId="{CAE53DA8-A5C7-447D-B068-0B67C7864B25}" type="presParOf" srcId="{30949435-0543-46B1-836C-053C4E5A997B}" destId="{12A2FE70-544F-4794-AB53-761EDA7C915F}" srcOrd="1" destOrd="0" presId="urn:microsoft.com/office/officeart/2005/8/layout/hierarchy1"/>
    <dgm:cxn modelId="{D161E06B-DF27-4847-BEE1-532A0911D7B0}" type="presParOf" srcId="{9A9E1B16-A010-4933-8862-F368452D8C31}" destId="{1FFE25F7-0FF7-4F32-84F8-F50E27621A1E}" srcOrd="1" destOrd="0" presId="urn:microsoft.com/office/officeart/2005/8/layout/hierarchy1"/>
    <dgm:cxn modelId="{FF91D54C-A527-4142-BA87-5196D748B813}" type="presParOf" srcId="{42C9FCB4-90B1-4933-A47F-3ED7B6BD7A48}" destId="{4BD009F3-7801-47A3-B9DB-495E76CAD3DB}" srcOrd="1" destOrd="0" presId="urn:microsoft.com/office/officeart/2005/8/layout/hierarchy1"/>
    <dgm:cxn modelId="{10F856A7-1339-4ABD-A6ED-0A8440050CB4}" type="presParOf" srcId="{4BD009F3-7801-47A3-B9DB-495E76CAD3DB}" destId="{D905E2E2-5406-40B2-9AFB-A1A76CD3AC86}" srcOrd="0" destOrd="0" presId="urn:microsoft.com/office/officeart/2005/8/layout/hierarchy1"/>
    <dgm:cxn modelId="{49EE6C90-5B2A-419C-B5EA-8F0A128F3D00}" type="presParOf" srcId="{D905E2E2-5406-40B2-9AFB-A1A76CD3AC86}" destId="{3654167E-358C-4DC9-B3B8-DD9C054C4F4F}" srcOrd="0" destOrd="0" presId="urn:microsoft.com/office/officeart/2005/8/layout/hierarchy1"/>
    <dgm:cxn modelId="{C75E4F43-4EEA-4FF2-B824-144D3E8E7DE2}" type="presParOf" srcId="{D905E2E2-5406-40B2-9AFB-A1A76CD3AC86}" destId="{04E0A570-1B8D-4E05-BD5E-575690463A73}" srcOrd="1" destOrd="0" presId="urn:microsoft.com/office/officeart/2005/8/layout/hierarchy1"/>
    <dgm:cxn modelId="{36FF60B7-31B3-478A-876A-A9CA794E8CB0}" type="presParOf" srcId="{4BD009F3-7801-47A3-B9DB-495E76CAD3DB}" destId="{99DE3D8E-95E0-4976-91A7-D80F3B2B316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558773-F345-48EE-AD5A-FF6E1BE26799}"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763D2BAA-9A11-44E1-81B8-57465877882B}">
      <dgm:prSet custT="1"/>
      <dgm:spPr/>
      <dgm:t>
        <a:bodyPr/>
        <a:lstStyle/>
        <a:p>
          <a:r>
            <a:rPr lang="fr-CA" sz="3600" b="1"/>
            <a:t>friendly</a:t>
          </a:r>
          <a:endParaRPr lang="en-US" sz="3600" b="1"/>
        </a:p>
      </dgm:t>
    </dgm:pt>
    <dgm:pt modelId="{27C86251-A61B-4DBD-B286-98BE6FC467E8}" type="parTrans" cxnId="{E1EE5533-398D-48F8-B87E-08C19D35B797}">
      <dgm:prSet/>
      <dgm:spPr/>
      <dgm:t>
        <a:bodyPr/>
        <a:lstStyle/>
        <a:p>
          <a:endParaRPr lang="en-US"/>
        </a:p>
      </dgm:t>
    </dgm:pt>
    <dgm:pt modelId="{10AEC93E-E04D-4488-B7E7-5EC047518EF6}" type="sibTrans" cxnId="{E1EE5533-398D-48F8-B87E-08C19D35B797}">
      <dgm:prSet/>
      <dgm:spPr/>
      <dgm:t>
        <a:bodyPr/>
        <a:lstStyle/>
        <a:p>
          <a:endParaRPr lang="en-US"/>
        </a:p>
      </dgm:t>
    </dgm:pt>
    <dgm:pt modelId="{D412EFE2-D20D-4DB2-AA79-7775D2CABFE8}">
      <dgm:prSet custT="1"/>
      <dgm:spPr/>
      <dgm:t>
        <a:bodyPr/>
        <a:lstStyle/>
        <a:p>
          <a:r>
            <a:rPr lang="fr-CA" sz="3200" b="1">
              <a:solidFill>
                <a:schemeClr val="accent2"/>
              </a:solidFill>
            </a:rPr>
            <a:t>friendly-traceback</a:t>
          </a:r>
          <a:endParaRPr lang="en-US" sz="3200" b="1">
            <a:solidFill>
              <a:schemeClr val="accent2"/>
            </a:solidFill>
          </a:endParaRPr>
        </a:p>
      </dgm:t>
    </dgm:pt>
    <dgm:pt modelId="{47E241E1-C520-4D2E-A125-867EAACEF877}" type="parTrans" cxnId="{163CA9C8-BEE7-443F-949F-E5277E5645EE}">
      <dgm:prSet/>
      <dgm:spPr/>
      <dgm:t>
        <a:bodyPr/>
        <a:lstStyle/>
        <a:p>
          <a:endParaRPr lang="en-US"/>
        </a:p>
      </dgm:t>
    </dgm:pt>
    <dgm:pt modelId="{F868FDA5-BAA7-436D-A601-6D7435A043CB}" type="sibTrans" cxnId="{163CA9C8-BEE7-443F-949F-E5277E5645EE}">
      <dgm:prSet/>
      <dgm:spPr/>
      <dgm:t>
        <a:bodyPr/>
        <a:lstStyle/>
        <a:p>
          <a:endParaRPr lang="en-US"/>
        </a:p>
      </dgm:t>
    </dgm:pt>
    <dgm:pt modelId="{B3DF5B89-EE06-4DDF-86F6-DDF8F2C34C80}">
      <dgm:prSet/>
      <dgm:spPr/>
      <dgm:t>
        <a:bodyPr/>
        <a:lstStyle/>
        <a:p>
          <a:r>
            <a:rPr lang="fr-CA" sz="2600"/>
            <a:t>asttokens</a:t>
          </a:r>
          <a:endParaRPr lang="en-US" sz="2600"/>
        </a:p>
      </dgm:t>
    </dgm:pt>
    <dgm:pt modelId="{7578FE8A-53FC-47D9-A067-D366060E25D7}" type="parTrans" cxnId="{DD37A814-0AB3-42C3-93D2-2BF8161AF12B}">
      <dgm:prSet/>
      <dgm:spPr/>
      <dgm:t>
        <a:bodyPr/>
        <a:lstStyle/>
        <a:p>
          <a:endParaRPr lang="en-US"/>
        </a:p>
      </dgm:t>
    </dgm:pt>
    <dgm:pt modelId="{BC2D8F71-71F6-4279-AA78-C97536DFE8E0}" type="sibTrans" cxnId="{DD37A814-0AB3-42C3-93D2-2BF8161AF12B}">
      <dgm:prSet/>
      <dgm:spPr/>
      <dgm:t>
        <a:bodyPr/>
        <a:lstStyle/>
        <a:p>
          <a:endParaRPr lang="en-US"/>
        </a:p>
      </dgm:t>
    </dgm:pt>
    <dgm:pt modelId="{716CD779-FF63-47B3-A34C-E5818A11FA45}">
      <dgm:prSet/>
      <dgm:spPr/>
      <dgm:t>
        <a:bodyPr/>
        <a:lstStyle/>
        <a:p>
          <a:r>
            <a:rPr lang="fr-CA" sz="2600"/>
            <a:t>executing</a:t>
          </a:r>
          <a:endParaRPr lang="en-US" sz="2600"/>
        </a:p>
      </dgm:t>
    </dgm:pt>
    <dgm:pt modelId="{272D390F-06D8-41A3-800A-9C679D00CB98}" type="parTrans" cxnId="{F891A360-E247-4F62-A3EE-65851AD7D3B4}">
      <dgm:prSet/>
      <dgm:spPr/>
      <dgm:t>
        <a:bodyPr/>
        <a:lstStyle/>
        <a:p>
          <a:endParaRPr lang="en-US"/>
        </a:p>
      </dgm:t>
    </dgm:pt>
    <dgm:pt modelId="{53DDB31A-5582-4F66-BB98-818C0C62E906}" type="sibTrans" cxnId="{F891A360-E247-4F62-A3EE-65851AD7D3B4}">
      <dgm:prSet/>
      <dgm:spPr/>
      <dgm:t>
        <a:bodyPr/>
        <a:lstStyle/>
        <a:p>
          <a:endParaRPr lang="en-US"/>
        </a:p>
      </dgm:t>
    </dgm:pt>
    <dgm:pt modelId="{28477D3B-D1A6-4A06-A948-F26E698B8962}">
      <dgm:prSet/>
      <dgm:spPr/>
      <dgm:t>
        <a:bodyPr/>
        <a:lstStyle/>
        <a:p>
          <a:r>
            <a:rPr lang="fr-CA" sz="2600"/>
            <a:t>pure-eval</a:t>
          </a:r>
          <a:endParaRPr lang="en-US" sz="2600"/>
        </a:p>
      </dgm:t>
    </dgm:pt>
    <dgm:pt modelId="{80960301-7A62-46D0-AE43-177100944323}" type="parTrans" cxnId="{8ECC85BD-F42F-430E-9D7E-2E257C27A3E8}">
      <dgm:prSet/>
      <dgm:spPr/>
      <dgm:t>
        <a:bodyPr/>
        <a:lstStyle/>
        <a:p>
          <a:endParaRPr lang="en-US"/>
        </a:p>
      </dgm:t>
    </dgm:pt>
    <dgm:pt modelId="{867B7763-DD64-4855-86B9-C53026AAA296}" type="sibTrans" cxnId="{8ECC85BD-F42F-430E-9D7E-2E257C27A3E8}">
      <dgm:prSet/>
      <dgm:spPr/>
      <dgm:t>
        <a:bodyPr/>
        <a:lstStyle/>
        <a:p>
          <a:endParaRPr lang="en-US"/>
        </a:p>
      </dgm:t>
    </dgm:pt>
    <dgm:pt modelId="{855E8454-2FE4-4BF4-8C15-08C956A0D715}">
      <dgm:prSet/>
      <dgm:spPr/>
      <dgm:t>
        <a:bodyPr/>
        <a:lstStyle/>
        <a:p>
          <a:r>
            <a:rPr lang="fr-CA" sz="2600"/>
            <a:t>stack-data</a:t>
          </a:r>
          <a:endParaRPr lang="en-US" sz="2600"/>
        </a:p>
      </dgm:t>
    </dgm:pt>
    <dgm:pt modelId="{C5B8990D-C55B-4493-ADF2-A0D12FE93E90}" type="parTrans" cxnId="{70118AB4-9247-4E44-A32A-1F6FED97186B}">
      <dgm:prSet/>
      <dgm:spPr/>
      <dgm:t>
        <a:bodyPr/>
        <a:lstStyle/>
        <a:p>
          <a:endParaRPr lang="en-US"/>
        </a:p>
      </dgm:t>
    </dgm:pt>
    <dgm:pt modelId="{E638BA37-B4AC-464C-A80A-7189344203B6}" type="sibTrans" cxnId="{70118AB4-9247-4E44-A32A-1F6FED97186B}">
      <dgm:prSet/>
      <dgm:spPr/>
      <dgm:t>
        <a:bodyPr/>
        <a:lstStyle/>
        <a:p>
          <a:endParaRPr lang="en-US"/>
        </a:p>
      </dgm:t>
    </dgm:pt>
    <dgm:pt modelId="{CE65B8F7-752C-49D7-8770-7B82B510E354}">
      <dgm:prSet/>
      <dgm:spPr/>
      <dgm:t>
        <a:bodyPr/>
        <a:lstStyle/>
        <a:p>
          <a:r>
            <a:rPr lang="fr-CA" sz="2600">
              <a:solidFill>
                <a:schemeClr val="accent1"/>
              </a:solidFill>
            </a:rPr>
            <a:t>colorama</a:t>
          </a:r>
          <a:endParaRPr lang="en-US" sz="2600">
            <a:solidFill>
              <a:schemeClr val="accent1"/>
            </a:solidFill>
          </a:endParaRPr>
        </a:p>
      </dgm:t>
    </dgm:pt>
    <dgm:pt modelId="{3B2098B5-0AAF-4C65-A213-3E7C3C404E01}" type="parTrans" cxnId="{1F2306D1-2588-42FD-9E61-867A7AE82021}">
      <dgm:prSet/>
      <dgm:spPr/>
      <dgm:t>
        <a:bodyPr/>
        <a:lstStyle/>
        <a:p>
          <a:endParaRPr lang="en-US"/>
        </a:p>
      </dgm:t>
    </dgm:pt>
    <dgm:pt modelId="{391AF2A4-2B1B-45F4-9BA1-DB6C9E0E22E8}" type="sibTrans" cxnId="{1F2306D1-2588-42FD-9E61-867A7AE82021}">
      <dgm:prSet/>
      <dgm:spPr/>
      <dgm:t>
        <a:bodyPr/>
        <a:lstStyle/>
        <a:p>
          <a:endParaRPr lang="en-US"/>
        </a:p>
      </dgm:t>
    </dgm:pt>
    <dgm:pt modelId="{14530285-8771-47AC-A9BA-0B870098E187}">
      <dgm:prSet/>
      <dgm:spPr/>
      <dgm:t>
        <a:bodyPr/>
        <a:lstStyle/>
        <a:p>
          <a:r>
            <a:rPr lang="fr-CA" sz="2600">
              <a:solidFill>
                <a:schemeClr val="accent1"/>
              </a:solidFill>
            </a:rPr>
            <a:t>pygments</a:t>
          </a:r>
          <a:endParaRPr lang="en-US" sz="2600">
            <a:solidFill>
              <a:schemeClr val="accent1"/>
            </a:solidFill>
          </a:endParaRPr>
        </a:p>
      </dgm:t>
    </dgm:pt>
    <dgm:pt modelId="{0F92C94B-1762-4AC6-BC23-63AEC2BB8DEA}" type="parTrans" cxnId="{81A60BB9-4EE8-4584-B97D-BB2CC2081A2C}">
      <dgm:prSet/>
      <dgm:spPr/>
      <dgm:t>
        <a:bodyPr/>
        <a:lstStyle/>
        <a:p>
          <a:endParaRPr lang="en-US"/>
        </a:p>
      </dgm:t>
    </dgm:pt>
    <dgm:pt modelId="{522001F1-5B93-4338-AF1D-0C417F73B616}" type="sibTrans" cxnId="{81A60BB9-4EE8-4584-B97D-BB2CC2081A2C}">
      <dgm:prSet/>
      <dgm:spPr/>
      <dgm:t>
        <a:bodyPr/>
        <a:lstStyle/>
        <a:p>
          <a:endParaRPr lang="en-US"/>
        </a:p>
      </dgm:t>
    </dgm:pt>
    <dgm:pt modelId="{805DBCE9-B9F5-4FA3-A0FD-79233F43B716}">
      <dgm:prSet/>
      <dgm:spPr/>
      <dgm:t>
        <a:bodyPr/>
        <a:lstStyle/>
        <a:p>
          <a:r>
            <a:rPr lang="fr-CA" sz="2600">
              <a:solidFill>
                <a:schemeClr val="accent1"/>
              </a:solidFill>
            </a:rPr>
            <a:t>rich</a:t>
          </a:r>
          <a:endParaRPr lang="en-US" sz="2600">
            <a:solidFill>
              <a:schemeClr val="accent1"/>
            </a:solidFill>
          </a:endParaRPr>
        </a:p>
      </dgm:t>
    </dgm:pt>
    <dgm:pt modelId="{7EC48F61-D462-4CFD-9225-51B163733532}" type="parTrans" cxnId="{9920251D-29F6-4D4A-BF00-140DC1763BD5}">
      <dgm:prSet/>
      <dgm:spPr/>
      <dgm:t>
        <a:bodyPr/>
        <a:lstStyle/>
        <a:p>
          <a:endParaRPr lang="en-US"/>
        </a:p>
      </dgm:t>
    </dgm:pt>
    <dgm:pt modelId="{E5A19987-46CB-4F9D-93F2-8DA388E977DC}" type="sibTrans" cxnId="{9920251D-29F6-4D4A-BF00-140DC1763BD5}">
      <dgm:prSet/>
      <dgm:spPr/>
      <dgm:t>
        <a:bodyPr/>
        <a:lstStyle/>
        <a:p>
          <a:endParaRPr lang="en-US"/>
        </a:p>
      </dgm:t>
    </dgm:pt>
    <dgm:pt modelId="{F088D4ED-DC0C-441E-B327-5FC219913230}">
      <dgm:prSet/>
      <dgm:spPr/>
      <dgm:t>
        <a:bodyPr/>
        <a:lstStyle/>
        <a:p>
          <a:r>
            <a:rPr lang="fr-CA" sz="2600">
              <a:solidFill>
                <a:schemeClr val="accent1"/>
              </a:solidFill>
            </a:rPr>
            <a:t>commonmark</a:t>
          </a:r>
          <a:endParaRPr lang="en-US" sz="2600">
            <a:solidFill>
              <a:schemeClr val="accent1"/>
            </a:solidFill>
          </a:endParaRPr>
        </a:p>
      </dgm:t>
    </dgm:pt>
    <dgm:pt modelId="{D60D525B-05F1-4956-92F2-BBF97899FE75}" type="parTrans" cxnId="{4FB8ED6D-BA9D-4FBF-BC45-7121FD0DEE04}">
      <dgm:prSet/>
      <dgm:spPr/>
      <dgm:t>
        <a:bodyPr/>
        <a:lstStyle/>
        <a:p>
          <a:endParaRPr lang="en-US"/>
        </a:p>
      </dgm:t>
    </dgm:pt>
    <dgm:pt modelId="{0C9C3502-5C14-4001-B472-E17EBD91FC5F}" type="sibTrans" cxnId="{4FB8ED6D-BA9D-4FBF-BC45-7121FD0DEE04}">
      <dgm:prSet/>
      <dgm:spPr/>
      <dgm:t>
        <a:bodyPr/>
        <a:lstStyle/>
        <a:p>
          <a:endParaRPr lang="en-US"/>
        </a:p>
      </dgm:t>
    </dgm:pt>
    <dgm:pt modelId="{390D8340-703D-4F5F-95B2-83C12D43FF13}">
      <dgm:prSet/>
      <dgm:spPr/>
      <dgm:t>
        <a:bodyPr/>
        <a:lstStyle/>
        <a:p>
          <a:r>
            <a:rPr lang="fr-CA" sz="2600">
              <a:solidFill>
                <a:schemeClr val="accent1"/>
              </a:solidFill>
            </a:rPr>
            <a:t>typing-extensions</a:t>
          </a:r>
          <a:endParaRPr lang="en-US" sz="2600">
            <a:solidFill>
              <a:schemeClr val="accent1"/>
            </a:solidFill>
          </a:endParaRPr>
        </a:p>
      </dgm:t>
    </dgm:pt>
    <dgm:pt modelId="{C5F523CD-54B4-4BDD-9334-035A443ABC23}" type="parTrans" cxnId="{63E26B0D-1DEF-42D7-BCBC-7A97A2A03B6A}">
      <dgm:prSet/>
      <dgm:spPr/>
      <dgm:t>
        <a:bodyPr/>
        <a:lstStyle/>
        <a:p>
          <a:endParaRPr lang="en-US"/>
        </a:p>
      </dgm:t>
    </dgm:pt>
    <dgm:pt modelId="{06D092B7-D34C-4779-BF5A-90005680C371}" type="sibTrans" cxnId="{63E26B0D-1DEF-42D7-BCBC-7A97A2A03B6A}">
      <dgm:prSet/>
      <dgm:spPr/>
      <dgm:t>
        <a:bodyPr/>
        <a:lstStyle/>
        <a:p>
          <a:endParaRPr lang="en-US"/>
        </a:p>
      </dgm:t>
    </dgm:pt>
    <dgm:pt modelId="{B7C04CAA-7B3D-4B7A-A6BB-E131185812EC}" type="pres">
      <dgm:prSet presAssocID="{ED558773-F345-48EE-AD5A-FF6E1BE26799}" presName="linear" presStyleCnt="0">
        <dgm:presLayoutVars>
          <dgm:dir/>
          <dgm:animLvl val="lvl"/>
          <dgm:resizeHandles val="exact"/>
        </dgm:presLayoutVars>
      </dgm:prSet>
      <dgm:spPr/>
    </dgm:pt>
    <dgm:pt modelId="{DCBDF744-C86F-4D44-86B6-019A3C81F2A9}" type="pres">
      <dgm:prSet presAssocID="{763D2BAA-9A11-44E1-81B8-57465877882B}" presName="parentLin" presStyleCnt="0"/>
      <dgm:spPr/>
    </dgm:pt>
    <dgm:pt modelId="{8B5E75ED-4196-41EF-A3AE-C92CD3F096FE}" type="pres">
      <dgm:prSet presAssocID="{763D2BAA-9A11-44E1-81B8-57465877882B}" presName="parentLeftMargin" presStyleLbl="node1" presStyleIdx="0" presStyleCnt="1"/>
      <dgm:spPr/>
    </dgm:pt>
    <dgm:pt modelId="{F94151DF-B3C0-4DA3-A787-CA08AB7FD927}" type="pres">
      <dgm:prSet presAssocID="{763D2BAA-9A11-44E1-81B8-57465877882B}" presName="parentText" presStyleLbl="node1" presStyleIdx="0" presStyleCnt="1">
        <dgm:presLayoutVars>
          <dgm:chMax val="0"/>
          <dgm:bulletEnabled val="1"/>
        </dgm:presLayoutVars>
      </dgm:prSet>
      <dgm:spPr/>
    </dgm:pt>
    <dgm:pt modelId="{6E4FBD13-A20F-4E02-B0F6-5067FFDE2144}" type="pres">
      <dgm:prSet presAssocID="{763D2BAA-9A11-44E1-81B8-57465877882B}" presName="negativeSpace" presStyleCnt="0"/>
      <dgm:spPr/>
    </dgm:pt>
    <dgm:pt modelId="{B8AD3FA7-8B68-404D-BFBF-8433B5FCE318}" type="pres">
      <dgm:prSet presAssocID="{763D2BAA-9A11-44E1-81B8-57465877882B}" presName="childText" presStyleLbl="conFgAcc1" presStyleIdx="0" presStyleCnt="1">
        <dgm:presLayoutVars>
          <dgm:bulletEnabled val="1"/>
        </dgm:presLayoutVars>
      </dgm:prSet>
      <dgm:spPr/>
    </dgm:pt>
  </dgm:ptLst>
  <dgm:cxnLst>
    <dgm:cxn modelId="{5D84B609-2469-450E-8183-E6584009FA71}" type="presOf" srcId="{ED558773-F345-48EE-AD5A-FF6E1BE26799}" destId="{B7C04CAA-7B3D-4B7A-A6BB-E131185812EC}" srcOrd="0" destOrd="0" presId="urn:microsoft.com/office/officeart/2005/8/layout/list1"/>
    <dgm:cxn modelId="{63E26B0D-1DEF-42D7-BCBC-7A97A2A03B6A}" srcId="{805DBCE9-B9F5-4FA3-A0FD-79233F43B716}" destId="{390D8340-703D-4F5F-95B2-83C12D43FF13}" srcOrd="1" destOrd="0" parTransId="{C5F523CD-54B4-4BDD-9334-035A443ABC23}" sibTransId="{06D092B7-D34C-4779-BF5A-90005680C371}"/>
    <dgm:cxn modelId="{DD37A814-0AB3-42C3-93D2-2BF8161AF12B}" srcId="{D412EFE2-D20D-4DB2-AA79-7775D2CABFE8}" destId="{B3DF5B89-EE06-4DDF-86F6-DDF8F2C34C80}" srcOrd="0" destOrd="0" parTransId="{7578FE8A-53FC-47D9-A067-D366060E25D7}" sibTransId="{BC2D8F71-71F6-4279-AA78-C97536DFE8E0}"/>
    <dgm:cxn modelId="{796DB219-4F88-48F6-B98E-A092A7B92151}" type="presOf" srcId="{B3DF5B89-EE06-4DDF-86F6-DDF8F2C34C80}" destId="{B8AD3FA7-8B68-404D-BFBF-8433B5FCE318}" srcOrd="0" destOrd="1" presId="urn:microsoft.com/office/officeart/2005/8/layout/list1"/>
    <dgm:cxn modelId="{9920251D-29F6-4D4A-BF00-140DC1763BD5}" srcId="{763D2BAA-9A11-44E1-81B8-57465877882B}" destId="{805DBCE9-B9F5-4FA3-A0FD-79233F43B716}" srcOrd="3" destOrd="0" parTransId="{7EC48F61-D462-4CFD-9225-51B163733532}" sibTransId="{E5A19987-46CB-4F9D-93F2-8DA388E977DC}"/>
    <dgm:cxn modelId="{B192641D-245F-4199-B3BB-9D3400B738A6}" type="presOf" srcId="{805DBCE9-B9F5-4FA3-A0FD-79233F43B716}" destId="{B8AD3FA7-8B68-404D-BFBF-8433B5FCE318}" srcOrd="0" destOrd="7" presId="urn:microsoft.com/office/officeart/2005/8/layout/list1"/>
    <dgm:cxn modelId="{0B7F1225-3257-47DE-8406-95C559229D65}" type="presOf" srcId="{716CD779-FF63-47B3-A34C-E5818A11FA45}" destId="{B8AD3FA7-8B68-404D-BFBF-8433B5FCE318}" srcOrd="0" destOrd="2" presId="urn:microsoft.com/office/officeart/2005/8/layout/list1"/>
    <dgm:cxn modelId="{0C8F2F2F-F045-4869-805C-DD003ABCBE32}" type="presOf" srcId="{D412EFE2-D20D-4DB2-AA79-7775D2CABFE8}" destId="{B8AD3FA7-8B68-404D-BFBF-8433B5FCE318}" srcOrd="0" destOrd="0" presId="urn:microsoft.com/office/officeart/2005/8/layout/list1"/>
    <dgm:cxn modelId="{E1EE5533-398D-48F8-B87E-08C19D35B797}" srcId="{ED558773-F345-48EE-AD5A-FF6E1BE26799}" destId="{763D2BAA-9A11-44E1-81B8-57465877882B}" srcOrd="0" destOrd="0" parTransId="{27C86251-A61B-4DBD-B286-98BE6FC467E8}" sibTransId="{10AEC93E-E04D-4488-B7E7-5EC047518EF6}"/>
    <dgm:cxn modelId="{F891A360-E247-4F62-A3EE-65851AD7D3B4}" srcId="{D412EFE2-D20D-4DB2-AA79-7775D2CABFE8}" destId="{716CD779-FF63-47B3-A34C-E5818A11FA45}" srcOrd="1" destOrd="0" parTransId="{272D390F-06D8-41A3-800A-9C679D00CB98}" sibTransId="{53DDB31A-5582-4F66-BB98-818C0C62E906}"/>
    <dgm:cxn modelId="{149E2463-5DB3-43AA-9B0C-752D2C996675}" type="presOf" srcId="{763D2BAA-9A11-44E1-81B8-57465877882B}" destId="{8B5E75ED-4196-41EF-A3AE-C92CD3F096FE}" srcOrd="0" destOrd="0" presId="urn:microsoft.com/office/officeart/2005/8/layout/list1"/>
    <dgm:cxn modelId="{C9D99C69-E854-45AF-A684-EEC68C7E1115}" type="presOf" srcId="{28477D3B-D1A6-4A06-A948-F26E698B8962}" destId="{B8AD3FA7-8B68-404D-BFBF-8433B5FCE318}" srcOrd="0" destOrd="3" presId="urn:microsoft.com/office/officeart/2005/8/layout/list1"/>
    <dgm:cxn modelId="{5D2F014D-57A3-4542-8C5B-E4AF3B9716BD}" type="presOf" srcId="{763D2BAA-9A11-44E1-81B8-57465877882B}" destId="{F94151DF-B3C0-4DA3-A787-CA08AB7FD927}" srcOrd="1" destOrd="0" presId="urn:microsoft.com/office/officeart/2005/8/layout/list1"/>
    <dgm:cxn modelId="{4FB8ED6D-BA9D-4FBF-BC45-7121FD0DEE04}" srcId="{805DBCE9-B9F5-4FA3-A0FD-79233F43B716}" destId="{F088D4ED-DC0C-441E-B327-5FC219913230}" srcOrd="0" destOrd="0" parTransId="{D60D525B-05F1-4956-92F2-BBF97899FE75}" sibTransId="{0C9C3502-5C14-4001-B472-E17EBD91FC5F}"/>
    <dgm:cxn modelId="{AFC09A93-8842-4E30-8FFD-1E2C0A4B66AB}" type="presOf" srcId="{855E8454-2FE4-4BF4-8C15-08C956A0D715}" destId="{B8AD3FA7-8B68-404D-BFBF-8433B5FCE318}" srcOrd="0" destOrd="4" presId="urn:microsoft.com/office/officeart/2005/8/layout/list1"/>
    <dgm:cxn modelId="{56D88AA8-8ECD-4769-9011-EA5EC3ED3790}" type="presOf" srcId="{F088D4ED-DC0C-441E-B327-5FC219913230}" destId="{B8AD3FA7-8B68-404D-BFBF-8433B5FCE318}" srcOrd="0" destOrd="8" presId="urn:microsoft.com/office/officeart/2005/8/layout/list1"/>
    <dgm:cxn modelId="{D98694AC-331F-47C5-9553-6BAD6F2B62D8}" type="presOf" srcId="{14530285-8771-47AC-A9BA-0B870098E187}" destId="{B8AD3FA7-8B68-404D-BFBF-8433B5FCE318}" srcOrd="0" destOrd="6" presId="urn:microsoft.com/office/officeart/2005/8/layout/list1"/>
    <dgm:cxn modelId="{70118AB4-9247-4E44-A32A-1F6FED97186B}" srcId="{D412EFE2-D20D-4DB2-AA79-7775D2CABFE8}" destId="{855E8454-2FE4-4BF4-8C15-08C956A0D715}" srcOrd="3" destOrd="0" parTransId="{C5B8990D-C55B-4493-ADF2-A0D12FE93E90}" sibTransId="{E638BA37-B4AC-464C-A80A-7189344203B6}"/>
    <dgm:cxn modelId="{81A60BB9-4EE8-4584-B97D-BB2CC2081A2C}" srcId="{763D2BAA-9A11-44E1-81B8-57465877882B}" destId="{14530285-8771-47AC-A9BA-0B870098E187}" srcOrd="2" destOrd="0" parTransId="{0F92C94B-1762-4AC6-BC23-63AEC2BB8DEA}" sibTransId="{522001F1-5B93-4338-AF1D-0C417F73B616}"/>
    <dgm:cxn modelId="{8ECC85BD-F42F-430E-9D7E-2E257C27A3E8}" srcId="{D412EFE2-D20D-4DB2-AA79-7775D2CABFE8}" destId="{28477D3B-D1A6-4A06-A948-F26E698B8962}" srcOrd="2" destOrd="0" parTransId="{80960301-7A62-46D0-AE43-177100944323}" sibTransId="{867B7763-DD64-4855-86B9-C53026AAA296}"/>
    <dgm:cxn modelId="{163CA9C8-BEE7-443F-949F-E5277E5645EE}" srcId="{763D2BAA-9A11-44E1-81B8-57465877882B}" destId="{D412EFE2-D20D-4DB2-AA79-7775D2CABFE8}" srcOrd="0" destOrd="0" parTransId="{47E241E1-C520-4D2E-A125-867EAACEF877}" sibTransId="{F868FDA5-BAA7-436D-A601-6D7435A043CB}"/>
    <dgm:cxn modelId="{1F2306D1-2588-42FD-9E61-867A7AE82021}" srcId="{763D2BAA-9A11-44E1-81B8-57465877882B}" destId="{CE65B8F7-752C-49D7-8770-7B82B510E354}" srcOrd="1" destOrd="0" parTransId="{3B2098B5-0AAF-4C65-A213-3E7C3C404E01}" sibTransId="{391AF2A4-2B1B-45F4-9BA1-DB6C9E0E22E8}"/>
    <dgm:cxn modelId="{81BB61DE-7128-47D9-A21D-5DC61C15DDA1}" type="presOf" srcId="{CE65B8F7-752C-49D7-8770-7B82B510E354}" destId="{B8AD3FA7-8B68-404D-BFBF-8433B5FCE318}" srcOrd="0" destOrd="5" presId="urn:microsoft.com/office/officeart/2005/8/layout/list1"/>
    <dgm:cxn modelId="{947A59E6-6E50-4CC2-8272-47384425B78E}" type="presOf" srcId="{390D8340-703D-4F5F-95B2-83C12D43FF13}" destId="{B8AD3FA7-8B68-404D-BFBF-8433B5FCE318}" srcOrd="0" destOrd="9" presId="urn:microsoft.com/office/officeart/2005/8/layout/list1"/>
    <dgm:cxn modelId="{F8EE9B26-0DDE-4A6E-BD77-53FD52C5A4A1}" type="presParOf" srcId="{B7C04CAA-7B3D-4B7A-A6BB-E131185812EC}" destId="{DCBDF744-C86F-4D44-86B6-019A3C81F2A9}" srcOrd="0" destOrd="0" presId="urn:microsoft.com/office/officeart/2005/8/layout/list1"/>
    <dgm:cxn modelId="{93819BAE-92A6-49D9-B701-8A52058E6716}" type="presParOf" srcId="{DCBDF744-C86F-4D44-86B6-019A3C81F2A9}" destId="{8B5E75ED-4196-41EF-A3AE-C92CD3F096FE}" srcOrd="0" destOrd="0" presId="urn:microsoft.com/office/officeart/2005/8/layout/list1"/>
    <dgm:cxn modelId="{76C11EF6-F64F-47BA-80C8-78242FCBECE9}" type="presParOf" srcId="{DCBDF744-C86F-4D44-86B6-019A3C81F2A9}" destId="{F94151DF-B3C0-4DA3-A787-CA08AB7FD927}" srcOrd="1" destOrd="0" presId="urn:microsoft.com/office/officeart/2005/8/layout/list1"/>
    <dgm:cxn modelId="{D18129EF-E735-45C7-97B3-130AA0A78298}" type="presParOf" srcId="{B7C04CAA-7B3D-4B7A-A6BB-E131185812EC}" destId="{6E4FBD13-A20F-4E02-B0F6-5067FFDE2144}" srcOrd="1" destOrd="0" presId="urn:microsoft.com/office/officeart/2005/8/layout/list1"/>
    <dgm:cxn modelId="{4F9B239B-A3AC-47A9-817D-7C6F81C77CEF}" type="presParOf" srcId="{B7C04CAA-7B3D-4B7A-A6BB-E131185812EC}" destId="{B8AD3FA7-8B68-404D-BFBF-8433B5FCE318}"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A0EB1C-E94C-430C-B88D-DCF5023E08BF}"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3B8BCEF8-C003-4072-A25D-FCAE8595570C}">
      <dgm:prSet custT="1"/>
      <dgm:spPr/>
      <dgm:t>
        <a:bodyPr/>
        <a:lstStyle/>
        <a:p>
          <a:r>
            <a:rPr lang="fr-CA" sz="2800"/>
            <a:t>General</a:t>
          </a:r>
          <a:endParaRPr lang="en-US" sz="2800"/>
        </a:p>
      </dgm:t>
    </dgm:pt>
    <dgm:pt modelId="{B8724441-F0FF-4D72-A8A8-B776610AFA39}" type="parTrans" cxnId="{44C1AFB0-4CF7-4697-B94D-92BF2946734B}">
      <dgm:prSet/>
      <dgm:spPr/>
      <dgm:t>
        <a:bodyPr/>
        <a:lstStyle/>
        <a:p>
          <a:endParaRPr lang="en-US"/>
        </a:p>
      </dgm:t>
    </dgm:pt>
    <dgm:pt modelId="{625D416C-5769-4318-9E97-FC47CD044FD3}" type="sibTrans" cxnId="{44C1AFB0-4CF7-4697-B94D-92BF2946734B}">
      <dgm:prSet/>
      <dgm:spPr/>
      <dgm:t>
        <a:bodyPr/>
        <a:lstStyle/>
        <a:p>
          <a:endParaRPr lang="en-US"/>
        </a:p>
      </dgm:t>
    </dgm:pt>
    <dgm:pt modelId="{2ADBA2BC-FAE0-4E30-A80D-630595E514BE}">
      <dgm:prSet/>
      <dgm:spPr/>
      <dgm:t>
        <a:bodyPr/>
        <a:lstStyle/>
        <a:p>
          <a:r>
            <a:rPr lang="fr-CA"/>
            <a:t>Did you give your program the same name as a Python module?</a:t>
          </a:r>
          <a:endParaRPr lang="en-US"/>
        </a:p>
      </dgm:t>
    </dgm:pt>
    <dgm:pt modelId="{7D434A28-2B0D-4DCE-8B7E-E4CC69388D98}" type="parTrans" cxnId="{F3FAB8E6-39E8-401E-BAA6-616D9C459796}">
      <dgm:prSet/>
      <dgm:spPr/>
      <dgm:t>
        <a:bodyPr/>
        <a:lstStyle/>
        <a:p>
          <a:endParaRPr lang="en-US"/>
        </a:p>
      </dgm:t>
    </dgm:pt>
    <dgm:pt modelId="{20B4C6C5-47E6-4906-9C34-B819E60D18FC}" type="sibTrans" cxnId="{F3FAB8E6-39E8-401E-BAA6-616D9C459796}">
      <dgm:prSet/>
      <dgm:spPr/>
      <dgm:t>
        <a:bodyPr/>
        <a:lstStyle/>
        <a:p>
          <a:endParaRPr lang="en-US"/>
        </a:p>
      </dgm:t>
    </dgm:pt>
    <dgm:pt modelId="{95B87EC8-3C54-4475-B18B-33D66A4A1BE3}">
      <dgm:prSet custT="1"/>
      <dgm:spPr/>
      <dgm:t>
        <a:bodyPr/>
        <a:lstStyle/>
        <a:p>
          <a:r>
            <a:rPr lang="fr-CA" sz="2400"/>
            <a:t>A few rare specialized cases</a:t>
          </a:r>
          <a:endParaRPr lang="en-US" sz="2400"/>
        </a:p>
      </dgm:t>
    </dgm:pt>
    <dgm:pt modelId="{01A5966D-4315-4229-AB3C-366BA949117B}" type="parTrans" cxnId="{515CECB2-23BB-4012-BD7E-E4F6CDE432AE}">
      <dgm:prSet/>
      <dgm:spPr/>
      <dgm:t>
        <a:bodyPr/>
        <a:lstStyle/>
        <a:p>
          <a:endParaRPr lang="en-US"/>
        </a:p>
      </dgm:t>
    </dgm:pt>
    <dgm:pt modelId="{68C3C886-C284-4274-B728-B5C93687D335}" type="sibTrans" cxnId="{515CECB2-23BB-4012-BD7E-E4F6CDE432AE}">
      <dgm:prSet/>
      <dgm:spPr/>
      <dgm:t>
        <a:bodyPr/>
        <a:lstStyle/>
        <a:p>
          <a:endParaRPr lang="en-US"/>
        </a:p>
      </dgm:t>
    </dgm:pt>
    <dgm:pt modelId="{6ACDCAA9-88FD-4FA7-A2F7-9D3D2FCD7FCE}">
      <dgm:prSet/>
      <dgm:spPr/>
      <dgm:t>
        <a:bodyPr/>
        <a:lstStyle/>
        <a:p>
          <a:r>
            <a:rPr lang="fr-CA"/>
            <a:t>Using the flipfloperator … is still a bad idea</a:t>
          </a:r>
          <a:endParaRPr lang="en-US"/>
        </a:p>
      </dgm:t>
    </dgm:pt>
    <dgm:pt modelId="{068A0A33-C6C4-4624-A5A3-3B64D149F846}" type="parTrans" cxnId="{3277C191-5B0C-4A11-AD74-CF3B766A6B2A}">
      <dgm:prSet/>
      <dgm:spPr/>
      <dgm:t>
        <a:bodyPr/>
        <a:lstStyle/>
        <a:p>
          <a:endParaRPr lang="en-US"/>
        </a:p>
      </dgm:t>
    </dgm:pt>
    <dgm:pt modelId="{59F771FE-83A4-4D96-BDC6-3B958A2D73BC}" type="sibTrans" cxnId="{3277C191-5B0C-4A11-AD74-CF3B766A6B2A}">
      <dgm:prSet/>
      <dgm:spPr/>
      <dgm:t>
        <a:bodyPr/>
        <a:lstStyle/>
        <a:p>
          <a:endParaRPr lang="en-US"/>
        </a:p>
      </dgm:t>
    </dgm:pt>
    <dgm:pt modelId="{8474DC52-7E99-4B0D-9527-2CC6C3A39F0A}">
      <dgm:prSet custT="1"/>
      <dgm:spPr/>
      <dgm:t>
        <a:bodyPr/>
        <a:lstStyle/>
        <a:p>
          <a:r>
            <a:rPr lang="fr-CA" sz="2400"/>
            <a:t>Version 0.4.0: approximately 300 individual cases</a:t>
          </a:r>
          <a:endParaRPr lang="en-US" sz="2400"/>
        </a:p>
      </dgm:t>
    </dgm:pt>
    <dgm:pt modelId="{B42AE3B4-B45E-4CDA-9640-BDB797A0A323}" type="parTrans" cxnId="{5087CD34-A8AE-4277-917D-CF009AB5326F}">
      <dgm:prSet/>
      <dgm:spPr/>
      <dgm:t>
        <a:bodyPr/>
        <a:lstStyle/>
        <a:p>
          <a:endParaRPr lang="en-US"/>
        </a:p>
      </dgm:t>
    </dgm:pt>
    <dgm:pt modelId="{9C8FC9C8-7A1C-416A-BE34-2AD9B8FFAE75}" type="sibTrans" cxnId="{5087CD34-A8AE-4277-917D-CF009AB5326F}">
      <dgm:prSet/>
      <dgm:spPr/>
      <dgm:t>
        <a:bodyPr/>
        <a:lstStyle/>
        <a:p>
          <a:endParaRPr lang="en-US"/>
        </a:p>
      </dgm:t>
    </dgm:pt>
    <dgm:pt modelId="{3AD6ECFC-6395-44BE-BF3D-5C4F08471E12}" type="pres">
      <dgm:prSet presAssocID="{55A0EB1C-E94C-430C-B88D-DCF5023E08BF}" presName="linear" presStyleCnt="0">
        <dgm:presLayoutVars>
          <dgm:dir/>
          <dgm:animLvl val="lvl"/>
          <dgm:resizeHandles val="exact"/>
        </dgm:presLayoutVars>
      </dgm:prSet>
      <dgm:spPr/>
    </dgm:pt>
    <dgm:pt modelId="{0925E2EB-3356-4E5C-A496-3FA118FA2B48}" type="pres">
      <dgm:prSet presAssocID="{3B8BCEF8-C003-4072-A25D-FCAE8595570C}" presName="parentLin" presStyleCnt="0"/>
      <dgm:spPr/>
    </dgm:pt>
    <dgm:pt modelId="{97EBFF30-5165-4DF5-A4DE-5FEA2736350B}" type="pres">
      <dgm:prSet presAssocID="{3B8BCEF8-C003-4072-A25D-FCAE8595570C}" presName="parentLeftMargin" presStyleLbl="node1" presStyleIdx="0" presStyleCnt="3"/>
      <dgm:spPr/>
    </dgm:pt>
    <dgm:pt modelId="{F9296850-734F-4C15-9089-B209FD780C01}" type="pres">
      <dgm:prSet presAssocID="{3B8BCEF8-C003-4072-A25D-FCAE8595570C}" presName="parentText" presStyleLbl="node1" presStyleIdx="0" presStyleCnt="3">
        <dgm:presLayoutVars>
          <dgm:chMax val="0"/>
          <dgm:bulletEnabled val="1"/>
        </dgm:presLayoutVars>
      </dgm:prSet>
      <dgm:spPr/>
    </dgm:pt>
    <dgm:pt modelId="{420406FB-A649-4A24-AE1B-99B0BED613A4}" type="pres">
      <dgm:prSet presAssocID="{3B8BCEF8-C003-4072-A25D-FCAE8595570C}" presName="negativeSpace" presStyleCnt="0"/>
      <dgm:spPr/>
    </dgm:pt>
    <dgm:pt modelId="{AD44F2D1-4B43-4D1D-8997-A3EF9683130D}" type="pres">
      <dgm:prSet presAssocID="{3B8BCEF8-C003-4072-A25D-FCAE8595570C}" presName="childText" presStyleLbl="conFgAcc1" presStyleIdx="0" presStyleCnt="3">
        <dgm:presLayoutVars>
          <dgm:bulletEnabled val="1"/>
        </dgm:presLayoutVars>
      </dgm:prSet>
      <dgm:spPr/>
    </dgm:pt>
    <dgm:pt modelId="{BA9E9B07-6692-463B-8B78-006FD633904C}" type="pres">
      <dgm:prSet presAssocID="{625D416C-5769-4318-9E97-FC47CD044FD3}" presName="spaceBetweenRectangles" presStyleCnt="0"/>
      <dgm:spPr/>
    </dgm:pt>
    <dgm:pt modelId="{85E896FB-BFCB-4977-A97B-A7316DE4B959}" type="pres">
      <dgm:prSet presAssocID="{95B87EC8-3C54-4475-B18B-33D66A4A1BE3}" presName="parentLin" presStyleCnt="0"/>
      <dgm:spPr/>
    </dgm:pt>
    <dgm:pt modelId="{B82517A8-AAD4-4B61-8399-269BE7C82BFA}" type="pres">
      <dgm:prSet presAssocID="{95B87EC8-3C54-4475-B18B-33D66A4A1BE3}" presName="parentLeftMargin" presStyleLbl="node1" presStyleIdx="0" presStyleCnt="3"/>
      <dgm:spPr/>
    </dgm:pt>
    <dgm:pt modelId="{0859B811-8853-43E1-8554-A04478C3AC0B}" type="pres">
      <dgm:prSet presAssocID="{95B87EC8-3C54-4475-B18B-33D66A4A1BE3}" presName="parentText" presStyleLbl="node1" presStyleIdx="1" presStyleCnt="3">
        <dgm:presLayoutVars>
          <dgm:chMax val="0"/>
          <dgm:bulletEnabled val="1"/>
        </dgm:presLayoutVars>
      </dgm:prSet>
      <dgm:spPr/>
    </dgm:pt>
    <dgm:pt modelId="{4F201838-1887-4E04-B997-1FD35DB43FDB}" type="pres">
      <dgm:prSet presAssocID="{95B87EC8-3C54-4475-B18B-33D66A4A1BE3}" presName="negativeSpace" presStyleCnt="0"/>
      <dgm:spPr/>
    </dgm:pt>
    <dgm:pt modelId="{0AD6982F-A5C7-4A01-83AA-A7FACB718D3B}" type="pres">
      <dgm:prSet presAssocID="{95B87EC8-3C54-4475-B18B-33D66A4A1BE3}" presName="childText" presStyleLbl="conFgAcc1" presStyleIdx="1" presStyleCnt="3">
        <dgm:presLayoutVars>
          <dgm:bulletEnabled val="1"/>
        </dgm:presLayoutVars>
      </dgm:prSet>
      <dgm:spPr/>
    </dgm:pt>
    <dgm:pt modelId="{41B68F81-52A1-4A86-838D-EC106258612B}" type="pres">
      <dgm:prSet presAssocID="{68C3C886-C284-4274-B728-B5C93687D335}" presName="spaceBetweenRectangles" presStyleCnt="0"/>
      <dgm:spPr/>
    </dgm:pt>
    <dgm:pt modelId="{635C10B8-F887-458D-95D9-1ADB9DFE8D5B}" type="pres">
      <dgm:prSet presAssocID="{8474DC52-7E99-4B0D-9527-2CC6C3A39F0A}" presName="parentLin" presStyleCnt="0"/>
      <dgm:spPr/>
    </dgm:pt>
    <dgm:pt modelId="{FA8B9903-A063-401B-9890-2A5DA644EFA5}" type="pres">
      <dgm:prSet presAssocID="{8474DC52-7E99-4B0D-9527-2CC6C3A39F0A}" presName="parentLeftMargin" presStyleLbl="node1" presStyleIdx="1" presStyleCnt="3"/>
      <dgm:spPr/>
    </dgm:pt>
    <dgm:pt modelId="{A82AA86D-2140-4D35-AA0B-7CFFED78B4D3}" type="pres">
      <dgm:prSet presAssocID="{8474DC52-7E99-4B0D-9527-2CC6C3A39F0A}" presName="parentText" presStyleLbl="node1" presStyleIdx="2" presStyleCnt="3" custScaleY="144650">
        <dgm:presLayoutVars>
          <dgm:chMax val="0"/>
          <dgm:bulletEnabled val="1"/>
        </dgm:presLayoutVars>
      </dgm:prSet>
      <dgm:spPr/>
    </dgm:pt>
    <dgm:pt modelId="{4A689557-B400-48CD-BAE4-EDD804352D06}" type="pres">
      <dgm:prSet presAssocID="{8474DC52-7E99-4B0D-9527-2CC6C3A39F0A}" presName="negativeSpace" presStyleCnt="0"/>
      <dgm:spPr/>
    </dgm:pt>
    <dgm:pt modelId="{7F3736F3-91E8-40F3-B72F-C53CE6F563F3}" type="pres">
      <dgm:prSet presAssocID="{8474DC52-7E99-4B0D-9527-2CC6C3A39F0A}" presName="childText" presStyleLbl="conFgAcc1" presStyleIdx="2" presStyleCnt="3">
        <dgm:presLayoutVars>
          <dgm:bulletEnabled val="1"/>
        </dgm:presLayoutVars>
      </dgm:prSet>
      <dgm:spPr/>
    </dgm:pt>
  </dgm:ptLst>
  <dgm:cxnLst>
    <dgm:cxn modelId="{1BA9A915-930C-4C09-8011-01D6C52BDF7C}" type="presOf" srcId="{55A0EB1C-E94C-430C-B88D-DCF5023E08BF}" destId="{3AD6ECFC-6395-44BE-BF3D-5C4F08471E12}" srcOrd="0" destOrd="0" presId="urn:microsoft.com/office/officeart/2005/8/layout/list1"/>
    <dgm:cxn modelId="{8B3B961E-9F13-4A50-9D71-220A2F9AF0E7}" type="presOf" srcId="{3B8BCEF8-C003-4072-A25D-FCAE8595570C}" destId="{F9296850-734F-4C15-9089-B209FD780C01}" srcOrd="1" destOrd="0" presId="urn:microsoft.com/office/officeart/2005/8/layout/list1"/>
    <dgm:cxn modelId="{5087CD34-A8AE-4277-917D-CF009AB5326F}" srcId="{55A0EB1C-E94C-430C-B88D-DCF5023E08BF}" destId="{8474DC52-7E99-4B0D-9527-2CC6C3A39F0A}" srcOrd="2" destOrd="0" parTransId="{B42AE3B4-B45E-4CDA-9640-BDB797A0A323}" sibTransId="{9C8FC9C8-7A1C-416A-BE34-2AD9B8FFAE75}"/>
    <dgm:cxn modelId="{65AECD5E-A558-43FC-814F-B134AC3DC996}" type="presOf" srcId="{95B87EC8-3C54-4475-B18B-33D66A4A1BE3}" destId="{B82517A8-AAD4-4B61-8399-269BE7C82BFA}" srcOrd="0" destOrd="0" presId="urn:microsoft.com/office/officeart/2005/8/layout/list1"/>
    <dgm:cxn modelId="{5B13D665-EA47-45CC-9D32-BE8ED70E6C06}" type="presOf" srcId="{3B8BCEF8-C003-4072-A25D-FCAE8595570C}" destId="{97EBFF30-5165-4DF5-A4DE-5FEA2736350B}" srcOrd="0" destOrd="0" presId="urn:microsoft.com/office/officeart/2005/8/layout/list1"/>
    <dgm:cxn modelId="{588C9C88-D0CD-4140-BE23-16100A57B278}" type="presOf" srcId="{95B87EC8-3C54-4475-B18B-33D66A4A1BE3}" destId="{0859B811-8853-43E1-8554-A04478C3AC0B}" srcOrd="1" destOrd="0" presId="urn:microsoft.com/office/officeart/2005/8/layout/list1"/>
    <dgm:cxn modelId="{B271998F-600B-4BBD-B4F5-871B9A6C1A07}" type="presOf" srcId="{2ADBA2BC-FAE0-4E30-A80D-630595E514BE}" destId="{AD44F2D1-4B43-4D1D-8997-A3EF9683130D}" srcOrd="0" destOrd="0" presId="urn:microsoft.com/office/officeart/2005/8/layout/list1"/>
    <dgm:cxn modelId="{3277C191-5B0C-4A11-AD74-CF3B766A6B2A}" srcId="{95B87EC8-3C54-4475-B18B-33D66A4A1BE3}" destId="{6ACDCAA9-88FD-4FA7-A2F7-9D3D2FCD7FCE}" srcOrd="0" destOrd="0" parTransId="{068A0A33-C6C4-4624-A5A3-3B64D149F846}" sibTransId="{59F771FE-83A4-4D96-BDC6-3B958A2D73BC}"/>
    <dgm:cxn modelId="{BEF6F693-4E7E-4112-9C41-92CA4D33AED9}" type="presOf" srcId="{6ACDCAA9-88FD-4FA7-A2F7-9D3D2FCD7FCE}" destId="{0AD6982F-A5C7-4A01-83AA-A7FACB718D3B}" srcOrd="0" destOrd="0" presId="urn:microsoft.com/office/officeart/2005/8/layout/list1"/>
    <dgm:cxn modelId="{830379AB-32F9-49E8-9E6E-1AAE7F2EA049}" type="presOf" srcId="{8474DC52-7E99-4B0D-9527-2CC6C3A39F0A}" destId="{A82AA86D-2140-4D35-AA0B-7CFFED78B4D3}" srcOrd="1" destOrd="0" presId="urn:microsoft.com/office/officeart/2005/8/layout/list1"/>
    <dgm:cxn modelId="{44C1AFB0-4CF7-4697-B94D-92BF2946734B}" srcId="{55A0EB1C-E94C-430C-B88D-DCF5023E08BF}" destId="{3B8BCEF8-C003-4072-A25D-FCAE8595570C}" srcOrd="0" destOrd="0" parTransId="{B8724441-F0FF-4D72-A8A8-B776610AFA39}" sibTransId="{625D416C-5769-4318-9E97-FC47CD044FD3}"/>
    <dgm:cxn modelId="{515CECB2-23BB-4012-BD7E-E4F6CDE432AE}" srcId="{55A0EB1C-E94C-430C-B88D-DCF5023E08BF}" destId="{95B87EC8-3C54-4475-B18B-33D66A4A1BE3}" srcOrd="1" destOrd="0" parTransId="{01A5966D-4315-4229-AB3C-366BA949117B}" sibTransId="{68C3C886-C284-4274-B728-B5C93687D335}"/>
    <dgm:cxn modelId="{008110D5-9F9C-4999-AA3F-42B4BF0A6DE3}" type="presOf" srcId="{8474DC52-7E99-4B0D-9527-2CC6C3A39F0A}" destId="{FA8B9903-A063-401B-9890-2A5DA644EFA5}" srcOrd="0" destOrd="0" presId="urn:microsoft.com/office/officeart/2005/8/layout/list1"/>
    <dgm:cxn modelId="{F3FAB8E6-39E8-401E-BAA6-616D9C459796}" srcId="{3B8BCEF8-C003-4072-A25D-FCAE8595570C}" destId="{2ADBA2BC-FAE0-4E30-A80D-630595E514BE}" srcOrd="0" destOrd="0" parTransId="{7D434A28-2B0D-4DCE-8B7E-E4CC69388D98}" sibTransId="{20B4C6C5-47E6-4906-9C34-B819E60D18FC}"/>
    <dgm:cxn modelId="{D7E6D9E8-6807-4098-B7D2-A6F7ADE149BC}" type="presParOf" srcId="{3AD6ECFC-6395-44BE-BF3D-5C4F08471E12}" destId="{0925E2EB-3356-4E5C-A496-3FA118FA2B48}" srcOrd="0" destOrd="0" presId="urn:microsoft.com/office/officeart/2005/8/layout/list1"/>
    <dgm:cxn modelId="{F29BEB3B-3322-49A6-B5F3-207193796C1E}" type="presParOf" srcId="{0925E2EB-3356-4E5C-A496-3FA118FA2B48}" destId="{97EBFF30-5165-4DF5-A4DE-5FEA2736350B}" srcOrd="0" destOrd="0" presId="urn:microsoft.com/office/officeart/2005/8/layout/list1"/>
    <dgm:cxn modelId="{5B255EAF-397D-4118-BC5E-5454EFF38E86}" type="presParOf" srcId="{0925E2EB-3356-4E5C-A496-3FA118FA2B48}" destId="{F9296850-734F-4C15-9089-B209FD780C01}" srcOrd="1" destOrd="0" presId="urn:microsoft.com/office/officeart/2005/8/layout/list1"/>
    <dgm:cxn modelId="{DE8083BB-0DAF-4162-9704-3BC76C8DF854}" type="presParOf" srcId="{3AD6ECFC-6395-44BE-BF3D-5C4F08471E12}" destId="{420406FB-A649-4A24-AE1B-99B0BED613A4}" srcOrd="1" destOrd="0" presId="urn:microsoft.com/office/officeart/2005/8/layout/list1"/>
    <dgm:cxn modelId="{A6217678-D8FA-4456-8234-8192BDA896C8}" type="presParOf" srcId="{3AD6ECFC-6395-44BE-BF3D-5C4F08471E12}" destId="{AD44F2D1-4B43-4D1D-8997-A3EF9683130D}" srcOrd="2" destOrd="0" presId="urn:microsoft.com/office/officeart/2005/8/layout/list1"/>
    <dgm:cxn modelId="{7786F6BA-C49D-45CC-A659-330F85AFAEA2}" type="presParOf" srcId="{3AD6ECFC-6395-44BE-BF3D-5C4F08471E12}" destId="{BA9E9B07-6692-463B-8B78-006FD633904C}" srcOrd="3" destOrd="0" presId="urn:microsoft.com/office/officeart/2005/8/layout/list1"/>
    <dgm:cxn modelId="{4BA4317C-BE32-4AA7-9EB4-E9CFCF89F9AF}" type="presParOf" srcId="{3AD6ECFC-6395-44BE-BF3D-5C4F08471E12}" destId="{85E896FB-BFCB-4977-A97B-A7316DE4B959}" srcOrd="4" destOrd="0" presId="urn:microsoft.com/office/officeart/2005/8/layout/list1"/>
    <dgm:cxn modelId="{00C827A9-D143-4360-B204-304395D1BED5}" type="presParOf" srcId="{85E896FB-BFCB-4977-A97B-A7316DE4B959}" destId="{B82517A8-AAD4-4B61-8399-269BE7C82BFA}" srcOrd="0" destOrd="0" presId="urn:microsoft.com/office/officeart/2005/8/layout/list1"/>
    <dgm:cxn modelId="{90B83B07-387E-4199-9DC5-25B14790251D}" type="presParOf" srcId="{85E896FB-BFCB-4977-A97B-A7316DE4B959}" destId="{0859B811-8853-43E1-8554-A04478C3AC0B}" srcOrd="1" destOrd="0" presId="urn:microsoft.com/office/officeart/2005/8/layout/list1"/>
    <dgm:cxn modelId="{F90B5919-60BE-4CA7-A427-20EC4CF0BF95}" type="presParOf" srcId="{3AD6ECFC-6395-44BE-BF3D-5C4F08471E12}" destId="{4F201838-1887-4E04-B997-1FD35DB43FDB}" srcOrd="5" destOrd="0" presId="urn:microsoft.com/office/officeart/2005/8/layout/list1"/>
    <dgm:cxn modelId="{045364C2-15F8-467D-9BEC-689949261837}" type="presParOf" srcId="{3AD6ECFC-6395-44BE-BF3D-5C4F08471E12}" destId="{0AD6982F-A5C7-4A01-83AA-A7FACB718D3B}" srcOrd="6" destOrd="0" presId="urn:microsoft.com/office/officeart/2005/8/layout/list1"/>
    <dgm:cxn modelId="{9CB485B6-0874-449B-8AC9-83E2E137C27B}" type="presParOf" srcId="{3AD6ECFC-6395-44BE-BF3D-5C4F08471E12}" destId="{41B68F81-52A1-4A86-838D-EC106258612B}" srcOrd="7" destOrd="0" presId="urn:microsoft.com/office/officeart/2005/8/layout/list1"/>
    <dgm:cxn modelId="{6688EE25-8DE5-49A0-B6F3-7575BA595B6B}" type="presParOf" srcId="{3AD6ECFC-6395-44BE-BF3D-5C4F08471E12}" destId="{635C10B8-F887-458D-95D9-1ADB9DFE8D5B}" srcOrd="8" destOrd="0" presId="urn:microsoft.com/office/officeart/2005/8/layout/list1"/>
    <dgm:cxn modelId="{911AB326-55AB-41F9-AED8-A2E84ACE5600}" type="presParOf" srcId="{635C10B8-F887-458D-95D9-1ADB9DFE8D5B}" destId="{FA8B9903-A063-401B-9890-2A5DA644EFA5}" srcOrd="0" destOrd="0" presId="urn:microsoft.com/office/officeart/2005/8/layout/list1"/>
    <dgm:cxn modelId="{E6894C74-388F-4D14-9497-DAAA368C4A13}" type="presParOf" srcId="{635C10B8-F887-458D-95D9-1ADB9DFE8D5B}" destId="{A82AA86D-2140-4D35-AA0B-7CFFED78B4D3}" srcOrd="1" destOrd="0" presId="urn:microsoft.com/office/officeart/2005/8/layout/list1"/>
    <dgm:cxn modelId="{71159F92-42DF-41E9-BCD3-0C0E1557F818}" type="presParOf" srcId="{3AD6ECFC-6395-44BE-BF3D-5C4F08471E12}" destId="{4A689557-B400-48CD-BAE4-EDD804352D06}" srcOrd="9" destOrd="0" presId="urn:microsoft.com/office/officeart/2005/8/layout/list1"/>
    <dgm:cxn modelId="{30548A8C-EA11-4D68-8E68-DA7A2C9B4648}" type="presParOf" srcId="{3AD6ECFC-6395-44BE-BF3D-5C4F08471E12}" destId="{7F3736F3-91E8-40F3-B72F-C53CE6F563F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633B32-0C53-430E-A0C1-961E50B1AC3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6A7FC29-07F5-426A-A6B1-579E3CCFE86D}">
      <dgm:prSet custT="1"/>
      <dgm:spPr/>
      <dgm:t>
        <a:bodyPr/>
        <a:lstStyle/>
        <a:p>
          <a:r>
            <a:rPr lang="fr-CA" sz="3600"/>
            <a:t>Important factors for readability: length and jargon</a:t>
          </a:r>
          <a:endParaRPr lang="en-US" sz="3600"/>
        </a:p>
      </dgm:t>
    </dgm:pt>
    <dgm:pt modelId="{A12B8912-6BDF-4732-ACAC-B4AF34619CC5}" type="parTrans" cxnId="{AF8557B7-1513-4374-9383-53BABD3EA98B}">
      <dgm:prSet/>
      <dgm:spPr/>
      <dgm:t>
        <a:bodyPr/>
        <a:lstStyle/>
        <a:p>
          <a:endParaRPr lang="en-US"/>
        </a:p>
      </dgm:t>
    </dgm:pt>
    <dgm:pt modelId="{5968C99C-624E-477B-899F-4BD087F9FA2C}" type="sibTrans" cxnId="{AF8557B7-1513-4374-9383-53BABD3EA98B}">
      <dgm:prSet/>
      <dgm:spPr/>
      <dgm:t>
        <a:bodyPr/>
        <a:lstStyle/>
        <a:p>
          <a:endParaRPr lang="en-US"/>
        </a:p>
      </dgm:t>
    </dgm:pt>
    <dgm:pt modelId="{8E005737-F091-4661-8EB6-17C1A8606A1F}">
      <dgm:prSet/>
      <dgm:spPr/>
      <dgm:t>
        <a:bodyPr/>
        <a:lstStyle/>
        <a:p>
          <a:r>
            <a:rPr lang="fr-CA">
              <a:solidFill>
                <a:schemeClr val="bg1"/>
              </a:solidFill>
            </a:rPr>
            <a:t>Remove jargand acronyms</a:t>
          </a:r>
          <a:endParaRPr lang="en-US">
            <a:solidFill>
              <a:schemeClr val="bg1"/>
            </a:solidFill>
          </a:endParaRPr>
        </a:p>
      </dgm:t>
    </dgm:pt>
    <dgm:pt modelId="{AAE0763A-FD28-4C3B-8431-D1E0237F7459}" type="parTrans" cxnId="{5A6C7E9E-C785-400D-BD31-9FC62846F861}">
      <dgm:prSet/>
      <dgm:spPr/>
      <dgm:t>
        <a:bodyPr/>
        <a:lstStyle/>
        <a:p>
          <a:endParaRPr lang="en-US"/>
        </a:p>
      </dgm:t>
    </dgm:pt>
    <dgm:pt modelId="{0E3B7474-B551-48DC-98C8-9073749D56F3}" type="sibTrans" cxnId="{5A6C7E9E-C785-400D-BD31-9FC62846F861}">
      <dgm:prSet/>
      <dgm:spPr/>
      <dgm:t>
        <a:bodyPr/>
        <a:lstStyle/>
        <a:p>
          <a:endParaRPr lang="en-US"/>
        </a:p>
      </dgm:t>
    </dgm:pt>
    <dgm:pt modelId="{1F6EB4A9-386B-47F8-BC78-EF78627B1E20}">
      <dgm:prSet/>
      <dgm:spPr/>
      <dgm:t>
        <a:bodyPr/>
        <a:lstStyle/>
        <a:p>
          <a:r>
            <a:rPr lang="fr-CA">
              <a:solidFill>
                <a:schemeClr val="bg1"/>
              </a:solidFill>
            </a:rPr>
            <a:t>Write messages in complete sentences</a:t>
          </a:r>
          <a:endParaRPr lang="en-US">
            <a:solidFill>
              <a:schemeClr val="bg1"/>
            </a:solidFill>
          </a:endParaRPr>
        </a:p>
      </dgm:t>
    </dgm:pt>
    <dgm:pt modelId="{337AE357-46B5-4201-8C77-348D9324094F}" type="sibTrans" cxnId="{C3FC9113-3B8A-47D9-8C82-03B9D7FA6F76}">
      <dgm:prSet/>
      <dgm:spPr/>
      <dgm:t>
        <a:bodyPr/>
        <a:lstStyle/>
        <a:p>
          <a:endParaRPr lang="en-US"/>
        </a:p>
      </dgm:t>
    </dgm:pt>
    <dgm:pt modelId="{33E4F5F2-4774-4CE4-899E-E6F0A6166EE6}" type="parTrans" cxnId="{C3FC9113-3B8A-47D9-8C82-03B9D7FA6F76}">
      <dgm:prSet/>
      <dgm:spPr/>
      <dgm:t>
        <a:bodyPr/>
        <a:lstStyle/>
        <a:p>
          <a:endParaRPr lang="en-US"/>
        </a:p>
      </dgm:t>
    </dgm:pt>
    <dgm:pt modelId="{2672C576-BD78-4547-8AB8-39FD40820681}">
      <dgm:prSet/>
      <dgm:spPr/>
      <dgm:t>
        <a:bodyPr/>
        <a:lstStyle/>
        <a:p>
          <a:r>
            <a:rPr lang="fr-CA">
              <a:solidFill>
                <a:schemeClr val="bg1"/>
              </a:solidFill>
            </a:rPr>
            <a:t>Use an economy of words.</a:t>
          </a:r>
          <a:endParaRPr lang="en-US">
            <a:solidFill>
              <a:schemeClr val="bg1"/>
            </a:solidFill>
          </a:endParaRPr>
        </a:p>
      </dgm:t>
    </dgm:pt>
    <dgm:pt modelId="{C68D5132-9AE9-4115-8D92-9AD07C997593}" type="sibTrans" cxnId="{A5C73EED-42E1-414E-8F75-84D4FC388CCA}">
      <dgm:prSet/>
      <dgm:spPr/>
      <dgm:t>
        <a:bodyPr/>
        <a:lstStyle/>
        <a:p>
          <a:endParaRPr lang="en-US"/>
        </a:p>
      </dgm:t>
    </dgm:pt>
    <dgm:pt modelId="{4E2B163C-5342-4427-AF27-8A74AA63AE3C}" type="parTrans" cxnId="{A5C73EED-42E1-414E-8F75-84D4FC388CCA}">
      <dgm:prSet/>
      <dgm:spPr/>
      <dgm:t>
        <a:bodyPr/>
        <a:lstStyle/>
        <a:p>
          <a:endParaRPr lang="en-US"/>
        </a:p>
      </dgm:t>
    </dgm:pt>
    <dgm:pt modelId="{8A2A894F-1076-418A-A1A1-A309853E3379}">
      <dgm:prSet/>
      <dgm:spPr/>
      <dgm:t>
        <a:bodyPr/>
        <a:lstStyle/>
        <a:p>
          <a:r>
            <a:rPr lang="fr-CA">
              <a:solidFill>
                <a:schemeClr val="bg1"/>
              </a:solidFill>
            </a:rPr>
            <a:t>se simple vocabulary</a:t>
          </a:r>
          <a:endParaRPr lang="en-US">
            <a:solidFill>
              <a:schemeClr val="bg1"/>
            </a:solidFill>
          </a:endParaRPr>
        </a:p>
      </dgm:t>
    </dgm:pt>
    <dgm:pt modelId="{C1793E28-8520-4067-989C-88699A4B3B5B}" type="parTrans" cxnId="{719DB247-0FAB-4317-A970-59D38EA6DD31}">
      <dgm:prSet/>
      <dgm:spPr/>
      <dgm:t>
        <a:bodyPr/>
        <a:lstStyle/>
        <a:p>
          <a:endParaRPr lang="fr-CA"/>
        </a:p>
      </dgm:t>
    </dgm:pt>
    <dgm:pt modelId="{95E3A0CE-FEC6-43FB-97D0-975A5E6778CE}" type="sibTrans" cxnId="{719DB247-0FAB-4317-A970-59D38EA6DD31}">
      <dgm:prSet/>
      <dgm:spPr/>
      <dgm:t>
        <a:bodyPr/>
        <a:lstStyle/>
        <a:p>
          <a:endParaRPr lang="fr-CA"/>
        </a:p>
      </dgm:t>
    </dgm:pt>
    <dgm:pt modelId="{F2B7D67C-01BD-47E6-A0D4-5B22EAFD1B98}" type="pres">
      <dgm:prSet presAssocID="{DE633B32-0C53-430E-A0C1-961E50B1AC3A}" presName="linear" presStyleCnt="0">
        <dgm:presLayoutVars>
          <dgm:animLvl val="lvl"/>
          <dgm:resizeHandles val="exact"/>
        </dgm:presLayoutVars>
      </dgm:prSet>
      <dgm:spPr/>
    </dgm:pt>
    <dgm:pt modelId="{4996952B-554D-4EA6-81C3-A70BB29D96CB}" type="pres">
      <dgm:prSet presAssocID="{D6A7FC29-07F5-426A-A6B1-579E3CCFE86D}" presName="parentText" presStyleLbl="node1" presStyleIdx="0" presStyleCnt="1">
        <dgm:presLayoutVars>
          <dgm:chMax val="0"/>
          <dgm:bulletEnabled val="1"/>
        </dgm:presLayoutVars>
      </dgm:prSet>
      <dgm:spPr/>
    </dgm:pt>
    <dgm:pt modelId="{87A669EB-561E-4953-B2D6-D1FBFF5B13A1}" type="pres">
      <dgm:prSet presAssocID="{D6A7FC29-07F5-426A-A6B1-579E3CCFE86D}" presName="childText" presStyleLbl="revTx" presStyleIdx="0" presStyleCnt="1" custScaleY="122308">
        <dgm:presLayoutVars>
          <dgm:bulletEnabled val="1"/>
        </dgm:presLayoutVars>
      </dgm:prSet>
      <dgm:spPr/>
    </dgm:pt>
  </dgm:ptLst>
  <dgm:cxnLst>
    <dgm:cxn modelId="{89781904-C044-4720-AD4F-09B8C6716129}" type="presOf" srcId="{8A2A894F-1076-418A-A1A1-A309853E3379}" destId="{87A669EB-561E-4953-B2D6-D1FBFF5B13A1}" srcOrd="0" destOrd="2" presId="urn:microsoft.com/office/officeart/2005/8/layout/vList2"/>
    <dgm:cxn modelId="{C3FC9113-3B8A-47D9-8C82-03B9D7FA6F76}" srcId="{D6A7FC29-07F5-426A-A6B1-579E3CCFE86D}" destId="{1F6EB4A9-386B-47F8-BC78-EF78627B1E20}" srcOrd="1" destOrd="0" parTransId="{33E4F5F2-4774-4CE4-899E-E6F0A6166EE6}" sibTransId="{337AE357-46B5-4201-8C77-348D9324094F}"/>
    <dgm:cxn modelId="{4042A515-E17D-4701-90BD-1EEE1B74A6F1}" type="presOf" srcId="{1F6EB4A9-386B-47F8-BC78-EF78627B1E20}" destId="{87A669EB-561E-4953-B2D6-D1FBFF5B13A1}" srcOrd="0" destOrd="1" presId="urn:microsoft.com/office/officeart/2005/8/layout/vList2"/>
    <dgm:cxn modelId="{7DD65027-A68D-45B0-B16A-455CD2DC3551}" type="presOf" srcId="{DE633B32-0C53-430E-A0C1-961E50B1AC3A}" destId="{F2B7D67C-01BD-47E6-A0D4-5B22EAFD1B98}" srcOrd="0" destOrd="0" presId="urn:microsoft.com/office/officeart/2005/8/layout/vList2"/>
    <dgm:cxn modelId="{94C17E67-6B66-4C6B-BC3D-2377098A591F}" type="presOf" srcId="{8E005737-F091-4661-8EB6-17C1A8606A1F}" destId="{87A669EB-561E-4953-B2D6-D1FBFF5B13A1}" srcOrd="0" destOrd="0" presId="urn:microsoft.com/office/officeart/2005/8/layout/vList2"/>
    <dgm:cxn modelId="{719DB247-0FAB-4317-A970-59D38EA6DD31}" srcId="{D6A7FC29-07F5-426A-A6B1-579E3CCFE86D}" destId="{8A2A894F-1076-418A-A1A1-A309853E3379}" srcOrd="2" destOrd="0" parTransId="{C1793E28-8520-4067-989C-88699A4B3B5B}" sibTransId="{95E3A0CE-FEC6-43FB-97D0-975A5E6778CE}"/>
    <dgm:cxn modelId="{F9DC2869-5549-4842-A58A-AE6060119FB7}" type="presOf" srcId="{2672C576-BD78-4547-8AB8-39FD40820681}" destId="{87A669EB-561E-4953-B2D6-D1FBFF5B13A1}" srcOrd="0" destOrd="3" presId="urn:microsoft.com/office/officeart/2005/8/layout/vList2"/>
    <dgm:cxn modelId="{2A34627E-E384-4557-B09D-4B0821636A8C}" type="presOf" srcId="{D6A7FC29-07F5-426A-A6B1-579E3CCFE86D}" destId="{4996952B-554D-4EA6-81C3-A70BB29D96CB}" srcOrd="0" destOrd="0" presId="urn:microsoft.com/office/officeart/2005/8/layout/vList2"/>
    <dgm:cxn modelId="{5A6C7E9E-C785-400D-BD31-9FC62846F861}" srcId="{D6A7FC29-07F5-426A-A6B1-579E3CCFE86D}" destId="{8E005737-F091-4661-8EB6-17C1A8606A1F}" srcOrd="0" destOrd="0" parTransId="{AAE0763A-FD28-4C3B-8431-D1E0237F7459}" sibTransId="{0E3B7474-B551-48DC-98C8-9073749D56F3}"/>
    <dgm:cxn modelId="{AF8557B7-1513-4374-9383-53BABD3EA98B}" srcId="{DE633B32-0C53-430E-A0C1-961E50B1AC3A}" destId="{D6A7FC29-07F5-426A-A6B1-579E3CCFE86D}" srcOrd="0" destOrd="0" parTransId="{A12B8912-6BDF-4732-ACAC-B4AF34619CC5}" sibTransId="{5968C99C-624E-477B-899F-4BD087F9FA2C}"/>
    <dgm:cxn modelId="{A5C73EED-42E1-414E-8F75-84D4FC388CCA}" srcId="{D6A7FC29-07F5-426A-A6B1-579E3CCFE86D}" destId="{2672C576-BD78-4547-8AB8-39FD40820681}" srcOrd="3" destOrd="0" parTransId="{4E2B163C-5342-4427-AF27-8A74AA63AE3C}" sibTransId="{C68D5132-9AE9-4115-8D92-9AD07C997593}"/>
    <dgm:cxn modelId="{86572CDE-7C41-4DF6-A299-0993D95735BC}" type="presParOf" srcId="{F2B7D67C-01BD-47E6-A0D4-5B22EAFD1B98}" destId="{4996952B-554D-4EA6-81C3-A70BB29D96CB}" srcOrd="0" destOrd="0" presId="urn:microsoft.com/office/officeart/2005/8/layout/vList2"/>
    <dgm:cxn modelId="{AC8A96DA-927E-4D19-AE01-A6174B2B567B}" type="presParOf" srcId="{F2B7D67C-01BD-47E6-A0D4-5B22EAFD1B98}" destId="{87A669EB-561E-4953-B2D6-D1FBFF5B13A1}"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633B32-0C53-430E-A0C1-961E50B1AC3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6A7FC29-07F5-426A-A6B1-579E3CCFE86D}">
      <dgm:prSet/>
      <dgm:spPr/>
      <dgm:t>
        <a:bodyPr/>
        <a:lstStyle/>
        <a:p>
          <a:r>
            <a:rPr lang="fr-CA"/>
            <a:t>Important factors for readability: length and jargon</a:t>
          </a:r>
          <a:endParaRPr lang="en-US"/>
        </a:p>
      </dgm:t>
    </dgm:pt>
    <dgm:pt modelId="{A12B8912-6BDF-4732-ACAC-B4AF34619CC5}" type="parTrans" cxnId="{AF8557B7-1513-4374-9383-53BABD3EA98B}">
      <dgm:prSet/>
      <dgm:spPr/>
      <dgm:t>
        <a:bodyPr/>
        <a:lstStyle/>
        <a:p>
          <a:endParaRPr lang="en-US"/>
        </a:p>
      </dgm:t>
    </dgm:pt>
    <dgm:pt modelId="{5968C99C-624E-477B-899F-4BD087F9FA2C}" type="sibTrans" cxnId="{AF8557B7-1513-4374-9383-53BABD3EA98B}">
      <dgm:prSet/>
      <dgm:spPr/>
      <dgm:t>
        <a:bodyPr/>
        <a:lstStyle/>
        <a:p>
          <a:endParaRPr lang="en-US"/>
        </a:p>
      </dgm:t>
    </dgm:pt>
    <dgm:pt modelId="{8E005737-F091-4661-8EB6-17C1A8606A1F}">
      <dgm:prSet/>
      <dgm:spPr/>
      <dgm:t>
        <a:bodyPr/>
        <a:lstStyle/>
        <a:p>
          <a:r>
            <a:rPr lang="fr-CA">
              <a:solidFill>
                <a:schemeClr val="bg1"/>
              </a:solidFill>
            </a:rPr>
            <a:t>Remove jargand acronyms</a:t>
          </a:r>
          <a:endParaRPr lang="en-US">
            <a:solidFill>
              <a:schemeClr val="bg1"/>
            </a:solidFill>
          </a:endParaRPr>
        </a:p>
      </dgm:t>
    </dgm:pt>
    <dgm:pt modelId="{AAE0763A-FD28-4C3B-8431-D1E0237F7459}" type="parTrans" cxnId="{5A6C7E9E-C785-400D-BD31-9FC62846F861}">
      <dgm:prSet/>
      <dgm:spPr/>
      <dgm:t>
        <a:bodyPr/>
        <a:lstStyle/>
        <a:p>
          <a:endParaRPr lang="en-US"/>
        </a:p>
      </dgm:t>
    </dgm:pt>
    <dgm:pt modelId="{0E3B7474-B551-48DC-98C8-9073749D56F3}" type="sibTrans" cxnId="{5A6C7E9E-C785-400D-BD31-9FC62846F861}">
      <dgm:prSet/>
      <dgm:spPr/>
      <dgm:t>
        <a:bodyPr/>
        <a:lstStyle/>
        <a:p>
          <a:endParaRPr lang="en-US"/>
        </a:p>
      </dgm:t>
    </dgm:pt>
    <dgm:pt modelId="{1F6EB4A9-386B-47F8-BC78-EF78627B1E20}">
      <dgm:prSet/>
      <dgm:spPr/>
      <dgm:t>
        <a:bodyPr/>
        <a:lstStyle/>
        <a:p>
          <a:r>
            <a:rPr lang="fr-CA">
              <a:solidFill>
                <a:schemeClr val="bg1"/>
              </a:solidFill>
            </a:rPr>
            <a:t>Write messages in complete sentences</a:t>
          </a:r>
          <a:endParaRPr lang="en-US">
            <a:solidFill>
              <a:schemeClr val="bg1"/>
            </a:solidFill>
          </a:endParaRPr>
        </a:p>
      </dgm:t>
    </dgm:pt>
    <dgm:pt modelId="{337AE357-46B5-4201-8C77-348D9324094F}" type="sibTrans" cxnId="{C3FC9113-3B8A-47D9-8C82-03B9D7FA6F76}">
      <dgm:prSet/>
      <dgm:spPr/>
      <dgm:t>
        <a:bodyPr/>
        <a:lstStyle/>
        <a:p>
          <a:endParaRPr lang="en-US"/>
        </a:p>
      </dgm:t>
    </dgm:pt>
    <dgm:pt modelId="{33E4F5F2-4774-4CE4-899E-E6F0A6166EE6}" type="parTrans" cxnId="{C3FC9113-3B8A-47D9-8C82-03B9D7FA6F76}">
      <dgm:prSet/>
      <dgm:spPr/>
      <dgm:t>
        <a:bodyPr/>
        <a:lstStyle/>
        <a:p>
          <a:endParaRPr lang="en-US"/>
        </a:p>
      </dgm:t>
    </dgm:pt>
    <dgm:pt modelId="{591CF434-5AF0-471E-998C-A4D184B21688}">
      <dgm:prSet/>
      <dgm:spPr/>
      <dgm:t>
        <a:bodyPr/>
        <a:lstStyle/>
        <a:p>
          <a:r>
            <a:rPr lang="fr-CA"/>
            <a:t>Remove jargon and acronyms</a:t>
          </a:r>
          <a:endParaRPr lang="en-US">
            <a:solidFill>
              <a:schemeClr val="bg1"/>
            </a:solidFill>
          </a:endParaRPr>
        </a:p>
      </dgm:t>
    </dgm:pt>
    <dgm:pt modelId="{6D364916-4002-4171-B7AF-24067BA50D6E}" type="sibTrans" cxnId="{92E56191-C504-457E-8328-975BF270C15A}">
      <dgm:prSet/>
      <dgm:spPr/>
      <dgm:t>
        <a:bodyPr/>
        <a:lstStyle/>
        <a:p>
          <a:endParaRPr lang="en-US"/>
        </a:p>
      </dgm:t>
    </dgm:pt>
    <dgm:pt modelId="{9BDFFF78-1B41-46BD-B52A-9BB37F6F9EE8}" type="parTrans" cxnId="{92E56191-C504-457E-8328-975BF270C15A}">
      <dgm:prSet/>
      <dgm:spPr/>
      <dgm:t>
        <a:bodyPr/>
        <a:lstStyle/>
        <a:p>
          <a:endParaRPr lang="en-US"/>
        </a:p>
      </dgm:t>
    </dgm:pt>
    <dgm:pt modelId="{2672C576-BD78-4547-8AB8-39FD40820681}">
      <dgm:prSet/>
      <dgm:spPr/>
      <dgm:t>
        <a:bodyPr/>
        <a:lstStyle/>
        <a:p>
          <a:r>
            <a:rPr lang="fr-CA">
              <a:solidFill>
                <a:schemeClr val="bg1"/>
              </a:solidFill>
            </a:rPr>
            <a:t>Use an economy of words.</a:t>
          </a:r>
          <a:endParaRPr lang="en-US">
            <a:solidFill>
              <a:schemeClr val="bg1"/>
            </a:solidFill>
          </a:endParaRPr>
        </a:p>
      </dgm:t>
    </dgm:pt>
    <dgm:pt modelId="{C68D5132-9AE9-4115-8D92-9AD07C997593}" type="sibTrans" cxnId="{A5C73EED-42E1-414E-8F75-84D4FC388CCA}">
      <dgm:prSet/>
      <dgm:spPr/>
      <dgm:t>
        <a:bodyPr/>
        <a:lstStyle/>
        <a:p>
          <a:endParaRPr lang="en-US"/>
        </a:p>
      </dgm:t>
    </dgm:pt>
    <dgm:pt modelId="{4E2B163C-5342-4427-AF27-8A74AA63AE3C}" type="parTrans" cxnId="{A5C73EED-42E1-414E-8F75-84D4FC388CCA}">
      <dgm:prSet/>
      <dgm:spPr/>
      <dgm:t>
        <a:bodyPr/>
        <a:lstStyle/>
        <a:p>
          <a:endParaRPr lang="en-US"/>
        </a:p>
      </dgm:t>
    </dgm:pt>
    <dgm:pt modelId="{9C383543-61E1-4DFF-84F3-69BA130FCEA2}">
      <dgm:prSet/>
      <dgm:spPr/>
      <dgm:t>
        <a:bodyPr/>
        <a:lstStyle/>
        <a:p>
          <a:r>
            <a:rPr lang="fr-CA"/>
            <a:t>Write messages in complete sentences</a:t>
          </a:r>
          <a:endParaRPr lang="en-US"/>
        </a:p>
      </dgm:t>
    </dgm:pt>
    <dgm:pt modelId="{307F7E72-713B-4614-8487-F3A19787C5A4}" type="parTrans" cxnId="{1683D686-5C26-4A01-A446-B1D836DE88DE}">
      <dgm:prSet/>
      <dgm:spPr/>
      <dgm:t>
        <a:bodyPr/>
        <a:lstStyle/>
        <a:p>
          <a:endParaRPr lang="fr-CA"/>
        </a:p>
      </dgm:t>
    </dgm:pt>
    <dgm:pt modelId="{198F5C20-847D-4900-B130-6341920960D5}" type="sibTrans" cxnId="{1683D686-5C26-4A01-A446-B1D836DE88DE}">
      <dgm:prSet/>
      <dgm:spPr/>
      <dgm:t>
        <a:bodyPr/>
        <a:lstStyle/>
        <a:p>
          <a:endParaRPr lang="fr-CA"/>
        </a:p>
      </dgm:t>
    </dgm:pt>
    <dgm:pt modelId="{04BBE8BB-9EB5-41B6-8F1D-EC2819C38A0B}">
      <dgm:prSet/>
      <dgm:spPr/>
      <dgm:t>
        <a:bodyPr/>
        <a:lstStyle/>
        <a:p>
          <a:r>
            <a:rPr lang="fr-CA"/>
            <a:t>Use simple vocabulary</a:t>
          </a:r>
          <a:endParaRPr lang="en-US"/>
        </a:p>
      </dgm:t>
    </dgm:pt>
    <dgm:pt modelId="{C675810B-54A0-4B40-85E8-A002AE3086C9}" type="parTrans" cxnId="{AB4EEDA9-9816-4EEC-84B1-290F8AC63122}">
      <dgm:prSet/>
      <dgm:spPr/>
      <dgm:t>
        <a:bodyPr/>
        <a:lstStyle/>
        <a:p>
          <a:endParaRPr lang="fr-CA"/>
        </a:p>
      </dgm:t>
    </dgm:pt>
    <dgm:pt modelId="{676EA96A-0ACE-4267-939D-A0197373CD92}" type="sibTrans" cxnId="{AB4EEDA9-9816-4EEC-84B1-290F8AC63122}">
      <dgm:prSet/>
      <dgm:spPr/>
      <dgm:t>
        <a:bodyPr/>
        <a:lstStyle/>
        <a:p>
          <a:endParaRPr lang="fr-CA"/>
        </a:p>
      </dgm:t>
    </dgm:pt>
    <dgm:pt modelId="{E15AA258-2920-45CB-BBC8-385D857A6402}">
      <dgm:prSet/>
      <dgm:spPr/>
      <dgm:t>
        <a:bodyPr/>
        <a:lstStyle/>
        <a:p>
          <a:r>
            <a:rPr lang="fr-CA"/>
            <a:t>Use an economy of words.</a:t>
          </a:r>
          <a:endParaRPr lang="en-US"/>
        </a:p>
      </dgm:t>
    </dgm:pt>
    <dgm:pt modelId="{6FC595D8-B1FC-4B96-AC1E-A340CCBCDE72}" type="parTrans" cxnId="{0026F6EE-EFE7-4860-A654-426943C87199}">
      <dgm:prSet/>
      <dgm:spPr/>
      <dgm:t>
        <a:bodyPr/>
        <a:lstStyle/>
        <a:p>
          <a:endParaRPr lang="fr-CA"/>
        </a:p>
      </dgm:t>
    </dgm:pt>
    <dgm:pt modelId="{B5004387-49EF-4E6A-BA77-B4DA37DE2D4E}" type="sibTrans" cxnId="{0026F6EE-EFE7-4860-A654-426943C87199}">
      <dgm:prSet/>
      <dgm:spPr/>
      <dgm:t>
        <a:bodyPr/>
        <a:lstStyle/>
        <a:p>
          <a:endParaRPr lang="fr-CA"/>
        </a:p>
      </dgm:t>
    </dgm:pt>
    <dgm:pt modelId="{8A2A894F-1076-418A-A1A1-A309853E3379}">
      <dgm:prSet/>
      <dgm:spPr/>
      <dgm:t>
        <a:bodyPr/>
        <a:lstStyle/>
        <a:p>
          <a:r>
            <a:rPr lang="fr-CA">
              <a:solidFill>
                <a:schemeClr val="bg1"/>
              </a:solidFill>
            </a:rPr>
            <a:t>se simple vocabulary</a:t>
          </a:r>
          <a:endParaRPr lang="en-US">
            <a:solidFill>
              <a:schemeClr val="bg1"/>
            </a:solidFill>
          </a:endParaRPr>
        </a:p>
      </dgm:t>
    </dgm:pt>
    <dgm:pt modelId="{C1793E28-8520-4067-989C-88699A4B3B5B}" type="parTrans" cxnId="{719DB247-0FAB-4317-A970-59D38EA6DD31}">
      <dgm:prSet/>
      <dgm:spPr/>
    </dgm:pt>
    <dgm:pt modelId="{95E3A0CE-FEC6-43FB-97D0-975A5E6778CE}" type="sibTrans" cxnId="{719DB247-0FAB-4317-A970-59D38EA6DD31}">
      <dgm:prSet/>
      <dgm:spPr/>
    </dgm:pt>
    <dgm:pt modelId="{F2B7D67C-01BD-47E6-A0D4-5B22EAFD1B98}" type="pres">
      <dgm:prSet presAssocID="{DE633B32-0C53-430E-A0C1-961E50B1AC3A}" presName="linear" presStyleCnt="0">
        <dgm:presLayoutVars>
          <dgm:animLvl val="lvl"/>
          <dgm:resizeHandles val="exact"/>
        </dgm:presLayoutVars>
      </dgm:prSet>
      <dgm:spPr/>
    </dgm:pt>
    <dgm:pt modelId="{4996952B-554D-4EA6-81C3-A70BB29D96CB}" type="pres">
      <dgm:prSet presAssocID="{D6A7FC29-07F5-426A-A6B1-579E3CCFE86D}" presName="parentText" presStyleLbl="node1" presStyleIdx="0" presStyleCnt="1">
        <dgm:presLayoutVars>
          <dgm:chMax val="0"/>
          <dgm:bulletEnabled val="1"/>
        </dgm:presLayoutVars>
      </dgm:prSet>
      <dgm:spPr/>
    </dgm:pt>
    <dgm:pt modelId="{87A669EB-561E-4953-B2D6-D1FBFF5B13A1}" type="pres">
      <dgm:prSet presAssocID="{D6A7FC29-07F5-426A-A6B1-579E3CCFE86D}" presName="childText" presStyleLbl="revTx" presStyleIdx="0" presStyleCnt="1">
        <dgm:presLayoutVars>
          <dgm:bulletEnabled val="1"/>
        </dgm:presLayoutVars>
      </dgm:prSet>
      <dgm:spPr/>
    </dgm:pt>
  </dgm:ptLst>
  <dgm:cxnLst>
    <dgm:cxn modelId="{89781904-C044-4720-AD4F-09B8C6716129}" type="presOf" srcId="{8A2A894F-1076-418A-A1A1-A309853E3379}" destId="{87A669EB-561E-4953-B2D6-D1FBFF5B13A1}" srcOrd="0" destOrd="6" presId="urn:microsoft.com/office/officeart/2005/8/layout/vList2"/>
    <dgm:cxn modelId="{3211F60C-D666-4816-968E-2E14686C83DD}" type="presOf" srcId="{591CF434-5AF0-471E-998C-A4D184B21688}" destId="{87A669EB-561E-4953-B2D6-D1FBFF5B13A1}" srcOrd="0" destOrd="2" presId="urn:microsoft.com/office/officeart/2005/8/layout/vList2"/>
    <dgm:cxn modelId="{C3FC9113-3B8A-47D9-8C82-03B9D7FA6F76}" srcId="{D6A7FC29-07F5-426A-A6B1-579E3CCFE86D}" destId="{1F6EB4A9-386B-47F8-BC78-EF78627B1E20}" srcOrd="1" destOrd="0" parTransId="{33E4F5F2-4774-4CE4-899E-E6F0A6166EE6}" sibTransId="{337AE357-46B5-4201-8C77-348D9324094F}"/>
    <dgm:cxn modelId="{4042A515-E17D-4701-90BD-1EEE1B74A6F1}" type="presOf" srcId="{1F6EB4A9-386B-47F8-BC78-EF78627B1E20}" destId="{87A669EB-561E-4953-B2D6-D1FBFF5B13A1}" srcOrd="0" destOrd="1" presId="urn:microsoft.com/office/officeart/2005/8/layout/vList2"/>
    <dgm:cxn modelId="{5E5D1D1A-E6C8-4569-ADAA-27BD11373D03}" type="presOf" srcId="{E15AA258-2920-45CB-BBC8-385D857A6402}" destId="{87A669EB-561E-4953-B2D6-D1FBFF5B13A1}" srcOrd="0" destOrd="5" presId="urn:microsoft.com/office/officeart/2005/8/layout/vList2"/>
    <dgm:cxn modelId="{7DD65027-A68D-45B0-B16A-455CD2DC3551}" type="presOf" srcId="{DE633B32-0C53-430E-A0C1-961E50B1AC3A}" destId="{F2B7D67C-01BD-47E6-A0D4-5B22EAFD1B98}" srcOrd="0" destOrd="0" presId="urn:microsoft.com/office/officeart/2005/8/layout/vList2"/>
    <dgm:cxn modelId="{94C17E67-6B66-4C6B-BC3D-2377098A591F}" type="presOf" srcId="{8E005737-F091-4661-8EB6-17C1A8606A1F}" destId="{87A669EB-561E-4953-B2D6-D1FBFF5B13A1}" srcOrd="0" destOrd="0" presId="urn:microsoft.com/office/officeart/2005/8/layout/vList2"/>
    <dgm:cxn modelId="{719DB247-0FAB-4317-A970-59D38EA6DD31}" srcId="{D6A7FC29-07F5-426A-A6B1-579E3CCFE86D}" destId="{8A2A894F-1076-418A-A1A1-A309853E3379}" srcOrd="6" destOrd="0" parTransId="{C1793E28-8520-4067-989C-88699A4B3B5B}" sibTransId="{95E3A0CE-FEC6-43FB-97D0-975A5E6778CE}"/>
    <dgm:cxn modelId="{F9DC2869-5549-4842-A58A-AE6060119FB7}" type="presOf" srcId="{2672C576-BD78-4547-8AB8-39FD40820681}" destId="{87A669EB-561E-4953-B2D6-D1FBFF5B13A1}" srcOrd="0" destOrd="7" presId="urn:microsoft.com/office/officeart/2005/8/layout/vList2"/>
    <dgm:cxn modelId="{2A34627E-E384-4557-B09D-4B0821636A8C}" type="presOf" srcId="{D6A7FC29-07F5-426A-A6B1-579E3CCFE86D}" destId="{4996952B-554D-4EA6-81C3-A70BB29D96CB}" srcOrd="0" destOrd="0" presId="urn:microsoft.com/office/officeart/2005/8/layout/vList2"/>
    <dgm:cxn modelId="{1683D686-5C26-4A01-A446-B1D836DE88DE}" srcId="{D6A7FC29-07F5-426A-A6B1-579E3CCFE86D}" destId="{9C383543-61E1-4DFF-84F3-69BA130FCEA2}" srcOrd="3" destOrd="0" parTransId="{307F7E72-713B-4614-8487-F3A19787C5A4}" sibTransId="{198F5C20-847D-4900-B130-6341920960D5}"/>
    <dgm:cxn modelId="{92E56191-C504-457E-8328-975BF270C15A}" srcId="{D6A7FC29-07F5-426A-A6B1-579E3CCFE86D}" destId="{591CF434-5AF0-471E-998C-A4D184B21688}" srcOrd="2" destOrd="0" parTransId="{9BDFFF78-1B41-46BD-B52A-9BB37F6F9EE8}" sibTransId="{6D364916-4002-4171-B7AF-24067BA50D6E}"/>
    <dgm:cxn modelId="{5A6C7E9E-C785-400D-BD31-9FC62846F861}" srcId="{D6A7FC29-07F5-426A-A6B1-579E3CCFE86D}" destId="{8E005737-F091-4661-8EB6-17C1A8606A1F}" srcOrd="0" destOrd="0" parTransId="{AAE0763A-FD28-4C3B-8431-D1E0237F7459}" sibTransId="{0E3B7474-B551-48DC-98C8-9073749D56F3}"/>
    <dgm:cxn modelId="{AB4EEDA9-9816-4EEC-84B1-290F8AC63122}" srcId="{D6A7FC29-07F5-426A-A6B1-579E3CCFE86D}" destId="{04BBE8BB-9EB5-41B6-8F1D-EC2819C38A0B}" srcOrd="4" destOrd="0" parTransId="{C675810B-54A0-4B40-85E8-A002AE3086C9}" sibTransId="{676EA96A-0ACE-4267-939D-A0197373CD92}"/>
    <dgm:cxn modelId="{AF8557B7-1513-4374-9383-53BABD3EA98B}" srcId="{DE633B32-0C53-430E-A0C1-961E50B1AC3A}" destId="{D6A7FC29-07F5-426A-A6B1-579E3CCFE86D}" srcOrd="0" destOrd="0" parTransId="{A12B8912-6BDF-4732-ACAC-B4AF34619CC5}" sibTransId="{5968C99C-624E-477B-899F-4BD087F9FA2C}"/>
    <dgm:cxn modelId="{AAF097C9-585E-45E4-A3BE-4B83D9E688DF}" type="presOf" srcId="{9C383543-61E1-4DFF-84F3-69BA130FCEA2}" destId="{87A669EB-561E-4953-B2D6-D1FBFF5B13A1}" srcOrd="0" destOrd="3" presId="urn:microsoft.com/office/officeart/2005/8/layout/vList2"/>
    <dgm:cxn modelId="{AEE075CB-F7B9-4C07-9F72-C840D3915D79}" type="presOf" srcId="{04BBE8BB-9EB5-41B6-8F1D-EC2819C38A0B}" destId="{87A669EB-561E-4953-B2D6-D1FBFF5B13A1}" srcOrd="0" destOrd="4" presId="urn:microsoft.com/office/officeart/2005/8/layout/vList2"/>
    <dgm:cxn modelId="{A5C73EED-42E1-414E-8F75-84D4FC388CCA}" srcId="{D6A7FC29-07F5-426A-A6B1-579E3CCFE86D}" destId="{2672C576-BD78-4547-8AB8-39FD40820681}" srcOrd="7" destOrd="0" parTransId="{4E2B163C-5342-4427-AF27-8A74AA63AE3C}" sibTransId="{C68D5132-9AE9-4115-8D92-9AD07C997593}"/>
    <dgm:cxn modelId="{0026F6EE-EFE7-4860-A654-426943C87199}" srcId="{D6A7FC29-07F5-426A-A6B1-579E3CCFE86D}" destId="{E15AA258-2920-45CB-BBC8-385D857A6402}" srcOrd="5" destOrd="0" parTransId="{6FC595D8-B1FC-4B96-AC1E-A340CCBCDE72}" sibTransId="{B5004387-49EF-4E6A-BA77-B4DA37DE2D4E}"/>
    <dgm:cxn modelId="{86572CDE-7C41-4DF6-A299-0993D95735BC}" type="presParOf" srcId="{F2B7D67C-01BD-47E6-A0D4-5B22EAFD1B98}" destId="{4996952B-554D-4EA6-81C3-A70BB29D96CB}" srcOrd="0" destOrd="0" presId="urn:microsoft.com/office/officeart/2005/8/layout/vList2"/>
    <dgm:cxn modelId="{AC8A96DA-927E-4D19-AE01-A6174B2B567B}" type="presParOf" srcId="{F2B7D67C-01BD-47E6-A0D4-5B22EAFD1B98}" destId="{87A669EB-561E-4953-B2D6-D1FBFF5B13A1}"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8E99CF8-C0A2-4E65-86B5-4BAA82F5BAC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A5CC1D6-ADC2-476B-8118-0CCFB5110FB1}">
      <dgm:prSet/>
      <dgm:spPr/>
      <dgm:t>
        <a:bodyPr/>
        <a:lstStyle/>
        <a:p>
          <a:pPr>
            <a:lnSpc>
              <a:spcPct val="100000"/>
            </a:lnSpc>
            <a:defRPr b="1"/>
          </a:pPr>
          <a:r>
            <a:rPr lang="fr-CA"/>
            <a:t>Use it</a:t>
          </a:r>
          <a:endParaRPr lang="en-US"/>
        </a:p>
      </dgm:t>
    </dgm:pt>
    <dgm:pt modelId="{7AA87888-2F90-4DD6-9E5A-3CB84AE1AEDA}" type="parTrans" cxnId="{217C6319-E5E6-49B6-97CD-4D1E4F4913B1}">
      <dgm:prSet/>
      <dgm:spPr/>
      <dgm:t>
        <a:bodyPr/>
        <a:lstStyle/>
        <a:p>
          <a:endParaRPr lang="en-US"/>
        </a:p>
      </dgm:t>
    </dgm:pt>
    <dgm:pt modelId="{CF31AE9C-422C-498B-AE0E-6C7C0BE66D5A}" type="sibTrans" cxnId="{217C6319-E5E6-49B6-97CD-4D1E4F4913B1}">
      <dgm:prSet/>
      <dgm:spPr/>
      <dgm:t>
        <a:bodyPr/>
        <a:lstStyle/>
        <a:p>
          <a:endParaRPr lang="en-US"/>
        </a:p>
      </dgm:t>
    </dgm:pt>
    <dgm:pt modelId="{9A8D68B4-1497-494B-A13F-7F2FD94D29BF}">
      <dgm:prSet custT="1"/>
      <dgm:spPr/>
      <dgm:t>
        <a:bodyPr/>
        <a:lstStyle/>
        <a:p>
          <a:pPr>
            <a:lnSpc>
              <a:spcPct val="100000"/>
            </a:lnSpc>
            <a:defRPr b="1"/>
          </a:pPr>
          <a:r>
            <a:rPr lang="fr-CA" sz="2800"/>
            <a:t>Read the documentation</a:t>
          </a:r>
        </a:p>
        <a:p>
          <a:pPr>
            <a:lnSpc>
              <a:spcPct val="100000"/>
            </a:lnSpc>
            <a:defRPr b="1"/>
          </a:pPr>
          <a:r>
            <a:rPr lang="fr-CA" sz="1700"/>
            <a:t> Design choices</a:t>
          </a:r>
        </a:p>
      </dgm:t>
    </dgm:pt>
    <dgm:pt modelId="{1917225A-CA56-44FA-BED8-9FF5C6E96249}" type="parTrans" cxnId="{DF54BCEE-B37E-41B3-BE8E-A24526D3E2F3}">
      <dgm:prSet/>
      <dgm:spPr/>
      <dgm:t>
        <a:bodyPr/>
        <a:lstStyle/>
        <a:p>
          <a:endParaRPr lang="en-US"/>
        </a:p>
      </dgm:t>
    </dgm:pt>
    <dgm:pt modelId="{F97FB3C9-38E1-4C5F-B2C8-475397BE7517}" type="sibTrans" cxnId="{DF54BCEE-B37E-41B3-BE8E-A24526D3E2F3}">
      <dgm:prSet/>
      <dgm:spPr/>
      <dgm:t>
        <a:bodyPr/>
        <a:lstStyle/>
        <a:p>
          <a:endParaRPr lang="en-US"/>
        </a:p>
      </dgm:t>
    </dgm:pt>
    <dgm:pt modelId="{C9E0FBAF-9556-413B-B81F-67A98189AC07}" type="pres">
      <dgm:prSet presAssocID="{48E99CF8-C0A2-4E65-86B5-4BAA82F5BAC6}" presName="root" presStyleCnt="0">
        <dgm:presLayoutVars>
          <dgm:dir/>
          <dgm:resizeHandles val="exact"/>
        </dgm:presLayoutVars>
      </dgm:prSet>
      <dgm:spPr/>
    </dgm:pt>
    <dgm:pt modelId="{141B3C40-38D6-44DE-8D6C-E6CC18284D12}" type="pres">
      <dgm:prSet presAssocID="{BA5CC1D6-ADC2-476B-8118-0CCFB5110FB1}" presName="compNode" presStyleCnt="0"/>
      <dgm:spPr/>
    </dgm:pt>
    <dgm:pt modelId="{06152682-E12D-4AEA-B6CB-E7D2CD4868CA}" type="pres">
      <dgm:prSet presAssocID="{BA5CC1D6-ADC2-476B-8118-0CCFB5110FB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76A71E2B-BCFC-4116-8681-E1553C42FD36}" type="pres">
      <dgm:prSet presAssocID="{BA5CC1D6-ADC2-476B-8118-0CCFB5110FB1}" presName="iconSpace" presStyleCnt="0"/>
      <dgm:spPr/>
    </dgm:pt>
    <dgm:pt modelId="{2BBFC070-B8DB-4737-9FDC-B5667CA25B9B}" type="pres">
      <dgm:prSet presAssocID="{BA5CC1D6-ADC2-476B-8118-0CCFB5110FB1}" presName="parTx" presStyleLbl="revTx" presStyleIdx="0" presStyleCnt="4" custScaleX="58955" custScaleY="172412" custLinFactNeighborX="-8602" custLinFactNeighborY="24989">
        <dgm:presLayoutVars>
          <dgm:chMax val="0"/>
          <dgm:chPref val="0"/>
        </dgm:presLayoutVars>
      </dgm:prSet>
      <dgm:spPr/>
    </dgm:pt>
    <dgm:pt modelId="{AAEACE04-BDDC-4E33-9289-7E33FD730750}" type="pres">
      <dgm:prSet presAssocID="{BA5CC1D6-ADC2-476B-8118-0CCFB5110FB1}" presName="txSpace" presStyleCnt="0"/>
      <dgm:spPr/>
    </dgm:pt>
    <dgm:pt modelId="{762A6144-A9E5-46EC-96C1-81C6C271CE87}" type="pres">
      <dgm:prSet presAssocID="{BA5CC1D6-ADC2-476B-8118-0CCFB5110FB1}" presName="desTx" presStyleLbl="revTx" presStyleIdx="1" presStyleCnt="4">
        <dgm:presLayoutVars/>
      </dgm:prSet>
      <dgm:spPr/>
    </dgm:pt>
    <dgm:pt modelId="{81C0C303-F247-4AFE-AAE1-E9D47B9D701E}" type="pres">
      <dgm:prSet presAssocID="{CF31AE9C-422C-498B-AE0E-6C7C0BE66D5A}" presName="sibTrans" presStyleCnt="0"/>
      <dgm:spPr/>
    </dgm:pt>
    <dgm:pt modelId="{96A0B2D6-129D-4D2A-9A55-FE3C698AD775}" type="pres">
      <dgm:prSet presAssocID="{9A8D68B4-1497-494B-A13F-7F2FD94D29BF}" presName="compNode" presStyleCnt="0"/>
      <dgm:spPr/>
    </dgm:pt>
    <dgm:pt modelId="{7F454A3E-6393-4E57-8894-0AF70623807D}" type="pres">
      <dgm:prSet presAssocID="{9A8D68B4-1497-494B-A13F-7F2FD94D29B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8561ABF4-4A6B-4CAE-A880-584FC561F892}" type="pres">
      <dgm:prSet presAssocID="{9A8D68B4-1497-494B-A13F-7F2FD94D29BF}" presName="iconSpace" presStyleCnt="0"/>
      <dgm:spPr/>
    </dgm:pt>
    <dgm:pt modelId="{24A50A35-07F9-458D-A14A-7DF03209E9F7}" type="pres">
      <dgm:prSet presAssocID="{9A8D68B4-1497-494B-A13F-7F2FD94D29BF}" presName="parTx" presStyleLbl="revTx" presStyleIdx="2" presStyleCnt="4" custScaleY="118373">
        <dgm:presLayoutVars>
          <dgm:chMax val="0"/>
          <dgm:chPref val="0"/>
        </dgm:presLayoutVars>
      </dgm:prSet>
      <dgm:spPr/>
    </dgm:pt>
    <dgm:pt modelId="{3B2C5884-093F-4CF9-ABC5-441015682210}" type="pres">
      <dgm:prSet presAssocID="{9A8D68B4-1497-494B-A13F-7F2FD94D29BF}" presName="txSpace" presStyleCnt="0"/>
      <dgm:spPr/>
    </dgm:pt>
    <dgm:pt modelId="{E6E94DDC-2835-4E58-BF08-4A94F5DBFE5A}" type="pres">
      <dgm:prSet presAssocID="{9A8D68B4-1497-494B-A13F-7F2FD94D29BF}" presName="desTx" presStyleLbl="revTx" presStyleIdx="3" presStyleCnt="4">
        <dgm:presLayoutVars/>
      </dgm:prSet>
      <dgm:spPr/>
    </dgm:pt>
  </dgm:ptLst>
  <dgm:cxnLst>
    <dgm:cxn modelId="{217C6319-E5E6-49B6-97CD-4D1E4F4913B1}" srcId="{48E99CF8-C0A2-4E65-86B5-4BAA82F5BAC6}" destId="{BA5CC1D6-ADC2-476B-8118-0CCFB5110FB1}" srcOrd="0" destOrd="0" parTransId="{7AA87888-2F90-4DD6-9E5A-3CB84AE1AEDA}" sibTransId="{CF31AE9C-422C-498B-AE0E-6C7C0BE66D5A}"/>
    <dgm:cxn modelId="{F69D3F74-4D02-4649-8134-10EFA38FB228}" type="presOf" srcId="{48E99CF8-C0A2-4E65-86B5-4BAA82F5BAC6}" destId="{C9E0FBAF-9556-413B-B81F-67A98189AC07}" srcOrd="0" destOrd="0" presId="urn:microsoft.com/office/officeart/2018/2/layout/IconLabelDescriptionList"/>
    <dgm:cxn modelId="{3A913497-B6CA-4E0C-AAF4-2128BF01C44A}" type="presOf" srcId="{BA5CC1D6-ADC2-476B-8118-0CCFB5110FB1}" destId="{2BBFC070-B8DB-4737-9FDC-B5667CA25B9B}" srcOrd="0" destOrd="0" presId="urn:microsoft.com/office/officeart/2018/2/layout/IconLabelDescriptionList"/>
    <dgm:cxn modelId="{C2B1D6B8-A91E-4326-A789-A72D8B6C4603}" type="presOf" srcId="{9A8D68B4-1497-494B-A13F-7F2FD94D29BF}" destId="{24A50A35-07F9-458D-A14A-7DF03209E9F7}" srcOrd="0" destOrd="0" presId="urn:microsoft.com/office/officeart/2018/2/layout/IconLabelDescriptionList"/>
    <dgm:cxn modelId="{DF54BCEE-B37E-41B3-BE8E-A24526D3E2F3}" srcId="{48E99CF8-C0A2-4E65-86B5-4BAA82F5BAC6}" destId="{9A8D68B4-1497-494B-A13F-7F2FD94D29BF}" srcOrd="1" destOrd="0" parTransId="{1917225A-CA56-44FA-BED8-9FF5C6E96249}" sibTransId="{F97FB3C9-38E1-4C5F-B2C8-475397BE7517}"/>
    <dgm:cxn modelId="{38B83018-22B8-45D6-90F4-BFDF6397CE04}" type="presParOf" srcId="{C9E0FBAF-9556-413B-B81F-67A98189AC07}" destId="{141B3C40-38D6-44DE-8D6C-E6CC18284D12}" srcOrd="0" destOrd="0" presId="urn:microsoft.com/office/officeart/2018/2/layout/IconLabelDescriptionList"/>
    <dgm:cxn modelId="{4A448BB1-E34E-4CBA-9BF6-E4FE32D21FAC}" type="presParOf" srcId="{141B3C40-38D6-44DE-8D6C-E6CC18284D12}" destId="{06152682-E12D-4AEA-B6CB-E7D2CD4868CA}" srcOrd="0" destOrd="0" presId="urn:microsoft.com/office/officeart/2018/2/layout/IconLabelDescriptionList"/>
    <dgm:cxn modelId="{2AE8751E-4420-4164-914E-B78E0C3D2574}" type="presParOf" srcId="{141B3C40-38D6-44DE-8D6C-E6CC18284D12}" destId="{76A71E2B-BCFC-4116-8681-E1553C42FD36}" srcOrd="1" destOrd="0" presId="urn:microsoft.com/office/officeart/2018/2/layout/IconLabelDescriptionList"/>
    <dgm:cxn modelId="{7C720015-6831-4FF7-80CE-E1F3CD8717E9}" type="presParOf" srcId="{141B3C40-38D6-44DE-8D6C-E6CC18284D12}" destId="{2BBFC070-B8DB-4737-9FDC-B5667CA25B9B}" srcOrd="2" destOrd="0" presId="urn:microsoft.com/office/officeart/2018/2/layout/IconLabelDescriptionList"/>
    <dgm:cxn modelId="{528B1FE0-D18B-4E3E-899A-E05FD68EBDD6}" type="presParOf" srcId="{141B3C40-38D6-44DE-8D6C-E6CC18284D12}" destId="{AAEACE04-BDDC-4E33-9289-7E33FD730750}" srcOrd="3" destOrd="0" presId="urn:microsoft.com/office/officeart/2018/2/layout/IconLabelDescriptionList"/>
    <dgm:cxn modelId="{A5A95BC3-EC06-4E4E-84B9-592D76572BE9}" type="presParOf" srcId="{141B3C40-38D6-44DE-8D6C-E6CC18284D12}" destId="{762A6144-A9E5-46EC-96C1-81C6C271CE87}" srcOrd="4" destOrd="0" presId="urn:microsoft.com/office/officeart/2018/2/layout/IconLabelDescriptionList"/>
    <dgm:cxn modelId="{CA223CB3-3D96-4800-A78E-F417080E4BE1}" type="presParOf" srcId="{C9E0FBAF-9556-413B-B81F-67A98189AC07}" destId="{81C0C303-F247-4AFE-AAE1-E9D47B9D701E}" srcOrd="1" destOrd="0" presId="urn:microsoft.com/office/officeart/2018/2/layout/IconLabelDescriptionList"/>
    <dgm:cxn modelId="{8672A6B2-D0E8-4A46-AB34-6711B794D3FE}" type="presParOf" srcId="{C9E0FBAF-9556-413B-B81F-67A98189AC07}" destId="{96A0B2D6-129D-4D2A-9A55-FE3C698AD775}" srcOrd="2" destOrd="0" presId="urn:microsoft.com/office/officeart/2018/2/layout/IconLabelDescriptionList"/>
    <dgm:cxn modelId="{4E8DBC3A-BE58-411D-A1E7-C31CF34641A4}" type="presParOf" srcId="{96A0B2D6-129D-4D2A-9A55-FE3C698AD775}" destId="{7F454A3E-6393-4E57-8894-0AF70623807D}" srcOrd="0" destOrd="0" presId="urn:microsoft.com/office/officeart/2018/2/layout/IconLabelDescriptionList"/>
    <dgm:cxn modelId="{DAEB1656-50D0-4BAE-A4A5-DA6B99FFF329}" type="presParOf" srcId="{96A0B2D6-129D-4D2A-9A55-FE3C698AD775}" destId="{8561ABF4-4A6B-4CAE-A880-584FC561F892}" srcOrd="1" destOrd="0" presId="urn:microsoft.com/office/officeart/2018/2/layout/IconLabelDescriptionList"/>
    <dgm:cxn modelId="{F27B24F3-ECBD-4D6B-AB3C-0C334081B617}" type="presParOf" srcId="{96A0B2D6-129D-4D2A-9A55-FE3C698AD775}" destId="{24A50A35-07F9-458D-A14A-7DF03209E9F7}" srcOrd="2" destOrd="0" presId="urn:microsoft.com/office/officeart/2018/2/layout/IconLabelDescriptionList"/>
    <dgm:cxn modelId="{B2613808-61D9-47E6-AE6E-2A25F70DEED7}" type="presParOf" srcId="{96A0B2D6-129D-4D2A-9A55-FE3C698AD775}" destId="{3B2C5884-093F-4CF9-ABC5-441015682210}" srcOrd="3" destOrd="0" presId="urn:microsoft.com/office/officeart/2018/2/layout/IconLabelDescriptionList"/>
    <dgm:cxn modelId="{DF957483-D3D9-4F4F-9026-23213C1F56DF}" type="presParOf" srcId="{96A0B2D6-129D-4D2A-9A55-FE3C698AD775}" destId="{E6E94DDC-2835-4E58-BF08-4A94F5DBFE5A}"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C1F33-5BB7-439C-97E1-F73709E7967F}">
      <dsp:nvSpPr>
        <dsp:cNvPr id="0" name=""/>
        <dsp:cNvSpPr/>
      </dsp:nvSpPr>
      <dsp:spPr>
        <a:xfrm>
          <a:off x="0" y="600259"/>
          <a:ext cx="6666833" cy="504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1DD1BD2-8EED-41CC-954A-79ACDB8F2C3A}">
      <dsp:nvSpPr>
        <dsp:cNvPr id="0" name=""/>
        <dsp:cNvSpPr/>
      </dsp:nvSpPr>
      <dsp:spPr>
        <a:xfrm>
          <a:off x="333341" y="305059"/>
          <a:ext cx="4666783" cy="590400"/>
        </a:xfrm>
        <a:prstGeom prst="roundRect">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CA" sz="2000" kern="1200"/>
            <a:t>Original purpose of friendly-traceback</a:t>
          </a:r>
          <a:endParaRPr lang="en-US" sz="2000" kern="1200"/>
        </a:p>
      </dsp:txBody>
      <dsp:txXfrm>
        <a:off x="362162" y="333880"/>
        <a:ext cx="4609141" cy="532758"/>
      </dsp:txXfrm>
    </dsp:sp>
    <dsp:sp modelId="{DCC61296-C1AC-497A-A657-8904AC8081AC}">
      <dsp:nvSpPr>
        <dsp:cNvPr id="0" name=""/>
        <dsp:cNvSpPr/>
      </dsp:nvSpPr>
      <dsp:spPr>
        <a:xfrm>
          <a:off x="0" y="1507459"/>
          <a:ext cx="6666833" cy="1827000"/>
        </a:xfrm>
        <a:prstGeom prst="rect">
          <a:avLst/>
        </a:prstGeom>
        <a:solidFill>
          <a:schemeClr val="lt1">
            <a:alpha val="90000"/>
            <a:hueOff val="0"/>
            <a:satOff val="0"/>
            <a:lumOff val="0"/>
            <a:alphaOff val="0"/>
          </a:schemeClr>
        </a:solidFill>
        <a:ln w="6350" cap="flat" cmpd="sng" algn="ctr">
          <a:solidFill>
            <a:schemeClr val="accent2">
              <a:hueOff val="-485121"/>
              <a:satOff val="-27976"/>
              <a:lumOff val="287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16560" rIns="517420" bIns="142240" numCol="1" spcCol="1270" anchor="t" anchorCtr="0">
          <a:noAutofit/>
        </a:bodyPr>
        <a:lstStyle/>
        <a:p>
          <a:pPr marL="228600" lvl="1" indent="-228600" algn="l" defTabSz="889000">
            <a:lnSpc>
              <a:spcPct val="90000"/>
            </a:lnSpc>
            <a:spcBef>
              <a:spcPct val="0"/>
            </a:spcBef>
            <a:spcAft>
              <a:spcPct val="15000"/>
            </a:spcAft>
            <a:buChar char="•"/>
          </a:pPr>
          <a:r>
            <a:rPr lang="en-CA" sz="2000" kern="1200"/>
            <a:t>Suggestions made</a:t>
          </a:r>
          <a:endParaRPr lang="en-US" sz="2000" kern="1200"/>
        </a:p>
        <a:p>
          <a:pPr marL="228600" lvl="1" indent="-228600" algn="l" defTabSz="889000">
            <a:lnSpc>
              <a:spcPct val="90000"/>
            </a:lnSpc>
            <a:spcBef>
              <a:spcPct val="0"/>
            </a:spcBef>
            <a:spcAft>
              <a:spcPct val="15000"/>
            </a:spcAft>
            <a:buChar char="•"/>
          </a:pPr>
          <a:r>
            <a:rPr lang="en-CA" sz="2000" kern="1200"/>
            <a:t>Various examples</a:t>
          </a:r>
          <a:endParaRPr lang="en-US" sz="2000" kern="1200"/>
        </a:p>
        <a:p>
          <a:pPr marL="457200" lvl="2" indent="-228600" algn="l" defTabSz="889000">
            <a:lnSpc>
              <a:spcPct val="90000"/>
            </a:lnSpc>
            <a:spcBef>
              <a:spcPct val="0"/>
            </a:spcBef>
            <a:spcAft>
              <a:spcPct val="15000"/>
            </a:spcAft>
            <a:buChar char="•"/>
          </a:pPr>
          <a:r>
            <a:rPr lang="en-CA" sz="2000" kern="1200"/>
            <a:t>Mu</a:t>
          </a:r>
          <a:endParaRPr lang="en-US" sz="2000" kern="1200"/>
        </a:p>
        <a:p>
          <a:pPr marL="457200" lvl="2" indent="-228600" algn="l" defTabSz="889000">
            <a:lnSpc>
              <a:spcPct val="90000"/>
            </a:lnSpc>
            <a:spcBef>
              <a:spcPct val="0"/>
            </a:spcBef>
            <a:spcAft>
              <a:spcPct val="15000"/>
            </a:spcAft>
            <a:buChar char="•"/>
          </a:pPr>
          <a:r>
            <a:rPr lang="en-CA" sz="2000" kern="1200"/>
            <a:t>Jupyter Notebooks</a:t>
          </a:r>
          <a:endParaRPr lang="en-US" sz="2000" kern="1200"/>
        </a:p>
      </dsp:txBody>
      <dsp:txXfrm>
        <a:off x="0" y="1507459"/>
        <a:ext cx="6666833" cy="1827000"/>
      </dsp:txXfrm>
    </dsp:sp>
    <dsp:sp modelId="{37279F11-C371-4BAA-AA84-92668ECC944F}">
      <dsp:nvSpPr>
        <dsp:cNvPr id="0" name=""/>
        <dsp:cNvSpPr/>
      </dsp:nvSpPr>
      <dsp:spPr>
        <a:xfrm>
          <a:off x="333341" y="1212259"/>
          <a:ext cx="4666783" cy="590400"/>
        </a:xfrm>
        <a:prstGeom prst="roundRect">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CA" sz="2000" kern="1200"/>
            <a:t>Evolution of friendly/friendly-traceback</a:t>
          </a:r>
          <a:endParaRPr lang="en-US" sz="2000" kern="1200"/>
        </a:p>
      </dsp:txBody>
      <dsp:txXfrm>
        <a:off x="362162" y="1241080"/>
        <a:ext cx="4609141" cy="532758"/>
      </dsp:txXfrm>
    </dsp:sp>
    <dsp:sp modelId="{A4EF891F-E235-4B2B-8F29-7BDC7CA244B5}">
      <dsp:nvSpPr>
        <dsp:cNvPr id="0" name=""/>
        <dsp:cNvSpPr/>
      </dsp:nvSpPr>
      <dsp:spPr>
        <a:xfrm>
          <a:off x="0" y="3737660"/>
          <a:ext cx="6666833" cy="504000"/>
        </a:xfrm>
        <a:prstGeom prst="rect">
          <a:avLst/>
        </a:prstGeom>
        <a:solidFill>
          <a:schemeClr val="lt1">
            <a:alpha val="90000"/>
            <a:hueOff val="0"/>
            <a:satOff val="0"/>
            <a:lumOff val="0"/>
            <a:alphaOff val="0"/>
          </a:schemeClr>
        </a:solidFill>
        <a:ln w="6350" cap="flat" cmpd="sng" algn="ctr">
          <a:solidFill>
            <a:schemeClr val="accent2">
              <a:hueOff val="-970242"/>
              <a:satOff val="-55952"/>
              <a:lumOff val="5752"/>
              <a:alphaOff val="0"/>
            </a:schemeClr>
          </a:solidFill>
          <a:prstDash val="solid"/>
          <a:miter lim="800000"/>
        </a:ln>
        <a:effectLst/>
      </dsp:spPr>
      <dsp:style>
        <a:lnRef idx="1">
          <a:scrgbClr r="0" g="0" b="0"/>
        </a:lnRef>
        <a:fillRef idx="1">
          <a:scrgbClr r="0" g="0" b="0"/>
        </a:fillRef>
        <a:effectRef idx="0">
          <a:scrgbClr r="0" g="0" b="0"/>
        </a:effectRef>
        <a:fontRef idx="minor"/>
      </dsp:style>
    </dsp:sp>
    <dsp:sp modelId="{5C659249-09DA-4B3F-BAAE-563602F3385B}">
      <dsp:nvSpPr>
        <dsp:cNvPr id="0" name=""/>
        <dsp:cNvSpPr/>
      </dsp:nvSpPr>
      <dsp:spPr>
        <a:xfrm>
          <a:off x="333341" y="3442460"/>
          <a:ext cx="4666783" cy="590400"/>
        </a:xfrm>
        <a:prstGeom prst="roundRect">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CA" sz="2000" kern="1200"/>
            <a:t>Justification after the fact</a:t>
          </a:r>
          <a:endParaRPr lang="en-US" sz="2000" kern="1200"/>
        </a:p>
      </dsp:txBody>
      <dsp:txXfrm>
        <a:off x="362162" y="3471281"/>
        <a:ext cx="4609141" cy="532758"/>
      </dsp:txXfrm>
    </dsp:sp>
    <dsp:sp modelId="{2C32912F-110D-4B36-93BE-A759CB1F22AA}">
      <dsp:nvSpPr>
        <dsp:cNvPr id="0" name=""/>
        <dsp:cNvSpPr/>
      </dsp:nvSpPr>
      <dsp:spPr>
        <a:xfrm>
          <a:off x="0" y="4644859"/>
          <a:ext cx="6666833" cy="504000"/>
        </a:xfrm>
        <a:prstGeom prst="rect">
          <a:avLst/>
        </a:prstGeom>
        <a:solidFill>
          <a:schemeClr val="lt1">
            <a:alpha val="90000"/>
            <a:hueOff val="0"/>
            <a:satOff val="0"/>
            <a:lumOff val="0"/>
            <a:alphaOff val="0"/>
          </a:schemeClr>
        </a:solidFill>
        <a:ln w="6350" cap="flat" cmpd="sng" algn="ctr">
          <a:solidFill>
            <a:schemeClr val="accent2"/>
          </a:solidFill>
          <a:prstDash val="solid"/>
          <a:miter lim="800000"/>
        </a:ln>
        <a:effectLst/>
      </dsp:spPr>
      <dsp:style>
        <a:lnRef idx="1">
          <a:scrgbClr r="0" g="0" b="0"/>
        </a:lnRef>
        <a:fillRef idx="1">
          <a:scrgbClr r="0" g="0" b="0"/>
        </a:fillRef>
        <a:effectRef idx="0">
          <a:scrgbClr r="0" g="0" b="0"/>
        </a:effectRef>
        <a:fontRef idx="minor"/>
      </dsp:style>
    </dsp:sp>
    <dsp:sp modelId="{CBE23940-79E4-4988-9FB9-8F9A19ABADE4}">
      <dsp:nvSpPr>
        <dsp:cNvPr id="0" name=""/>
        <dsp:cNvSpPr/>
      </dsp:nvSpPr>
      <dsp:spPr>
        <a:xfrm>
          <a:off x="333341" y="4349660"/>
          <a:ext cx="4666783" cy="590400"/>
        </a:xfrm>
        <a:prstGeom prst="roundRect">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89000">
            <a:lnSpc>
              <a:spcPct val="90000"/>
            </a:lnSpc>
            <a:spcBef>
              <a:spcPct val="0"/>
            </a:spcBef>
            <a:spcAft>
              <a:spcPct val="35000"/>
            </a:spcAft>
            <a:buNone/>
          </a:pPr>
          <a:r>
            <a:rPr lang="en-CA" sz="2000" kern="1200"/>
            <a:t>Conclusion</a:t>
          </a:r>
          <a:endParaRPr lang="en-US" sz="2000" kern="1200"/>
        </a:p>
      </dsp:txBody>
      <dsp:txXfrm>
        <a:off x="362162" y="4378481"/>
        <a:ext cx="4609141"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DC545-C7F4-40A4-B201-CA83C6E6C9D4}">
      <dsp:nvSpPr>
        <dsp:cNvPr id="0" name=""/>
        <dsp:cNvSpPr/>
      </dsp:nvSpPr>
      <dsp:spPr>
        <a:xfrm>
          <a:off x="2699942" y="2514"/>
          <a:ext cx="4975150" cy="3159220"/>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A2FE70-544F-4794-AB53-761EDA7C915F}">
      <dsp:nvSpPr>
        <dsp:cNvPr id="0" name=""/>
        <dsp:cNvSpPr/>
      </dsp:nvSpPr>
      <dsp:spPr>
        <a:xfrm>
          <a:off x="3252736" y="527669"/>
          <a:ext cx="4975150" cy="3159220"/>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Help students understand normal Python tracebacks</a:t>
          </a:r>
        </a:p>
      </dsp:txBody>
      <dsp:txXfrm>
        <a:off x="3345266" y="620199"/>
        <a:ext cx="4790090" cy="29741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DC545-C7F4-40A4-B201-CA83C6E6C9D4}">
      <dsp:nvSpPr>
        <dsp:cNvPr id="0" name=""/>
        <dsp:cNvSpPr/>
      </dsp:nvSpPr>
      <dsp:spPr>
        <a:xfrm>
          <a:off x="1333" y="110983"/>
          <a:ext cx="4682211" cy="2973204"/>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A2FE70-544F-4794-AB53-761EDA7C915F}">
      <dsp:nvSpPr>
        <dsp:cNvPr id="0" name=""/>
        <dsp:cNvSpPr/>
      </dsp:nvSpPr>
      <dsp:spPr>
        <a:xfrm>
          <a:off x="521579"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Provide accurate and easy to understand explanations for as many sources of Python exceptions as possible.</a:t>
          </a:r>
        </a:p>
      </dsp:txBody>
      <dsp:txXfrm>
        <a:off x="608661" y="692298"/>
        <a:ext cx="4508047" cy="2799040"/>
      </dsp:txXfrm>
    </dsp:sp>
    <dsp:sp modelId="{3654167E-358C-4DC9-B3B8-DD9C054C4F4F}">
      <dsp:nvSpPr>
        <dsp:cNvPr id="0" name=""/>
        <dsp:cNvSpPr/>
      </dsp:nvSpPr>
      <dsp:spPr>
        <a:xfrm>
          <a:off x="5724037" y="110983"/>
          <a:ext cx="4682211" cy="2973204"/>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0A570-1B8D-4E05-BD5E-575690463A73}">
      <dsp:nvSpPr>
        <dsp:cNvPr id="0" name=""/>
        <dsp:cNvSpPr/>
      </dsp:nvSpPr>
      <dsp:spPr>
        <a:xfrm>
          <a:off x="6244283"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Translate these explanations in as many languages as possible.</a:t>
          </a:r>
        </a:p>
      </dsp:txBody>
      <dsp:txXfrm>
        <a:off x="6331365" y="692298"/>
        <a:ext cx="4508047" cy="27990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AD3FA7-8B68-404D-BFBF-8433B5FCE318}">
      <dsp:nvSpPr>
        <dsp:cNvPr id="0" name=""/>
        <dsp:cNvSpPr/>
      </dsp:nvSpPr>
      <dsp:spPr>
        <a:xfrm>
          <a:off x="0" y="360949"/>
          <a:ext cx="6666833" cy="50715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79044" rIns="517420" bIns="227584" numCol="1" spcCol="1270" anchor="t" anchorCtr="0">
          <a:noAutofit/>
        </a:bodyPr>
        <a:lstStyle/>
        <a:p>
          <a:pPr marL="285750" lvl="1" indent="-285750" algn="l" defTabSz="1422400">
            <a:lnSpc>
              <a:spcPct val="90000"/>
            </a:lnSpc>
            <a:spcBef>
              <a:spcPct val="0"/>
            </a:spcBef>
            <a:spcAft>
              <a:spcPct val="15000"/>
            </a:spcAft>
            <a:buChar char="•"/>
          </a:pPr>
          <a:r>
            <a:rPr lang="fr-CA" sz="3200" b="1" kern="1200">
              <a:solidFill>
                <a:schemeClr val="accent2"/>
              </a:solidFill>
            </a:rPr>
            <a:t>friendly-traceback</a:t>
          </a:r>
          <a:endParaRPr lang="en-US" sz="3200" b="1" kern="1200">
            <a:solidFill>
              <a:schemeClr val="accent2"/>
            </a:solidFill>
          </a:endParaRPr>
        </a:p>
        <a:p>
          <a:pPr marL="457200" lvl="2" indent="-228600" algn="l" defTabSz="1155700">
            <a:lnSpc>
              <a:spcPct val="90000"/>
            </a:lnSpc>
            <a:spcBef>
              <a:spcPct val="0"/>
            </a:spcBef>
            <a:spcAft>
              <a:spcPct val="15000"/>
            </a:spcAft>
            <a:buChar char="•"/>
          </a:pPr>
          <a:r>
            <a:rPr lang="fr-CA" sz="2600" kern="1200"/>
            <a:t>asttokens</a:t>
          </a:r>
          <a:endParaRPr lang="en-US" sz="2600" kern="1200"/>
        </a:p>
        <a:p>
          <a:pPr marL="457200" lvl="2" indent="-228600" algn="l" defTabSz="1155700">
            <a:lnSpc>
              <a:spcPct val="90000"/>
            </a:lnSpc>
            <a:spcBef>
              <a:spcPct val="0"/>
            </a:spcBef>
            <a:spcAft>
              <a:spcPct val="15000"/>
            </a:spcAft>
            <a:buChar char="•"/>
          </a:pPr>
          <a:r>
            <a:rPr lang="fr-CA" sz="2600" kern="1200"/>
            <a:t>executing</a:t>
          </a:r>
          <a:endParaRPr lang="en-US" sz="2600" kern="1200"/>
        </a:p>
        <a:p>
          <a:pPr marL="457200" lvl="2" indent="-228600" algn="l" defTabSz="1155700">
            <a:lnSpc>
              <a:spcPct val="90000"/>
            </a:lnSpc>
            <a:spcBef>
              <a:spcPct val="0"/>
            </a:spcBef>
            <a:spcAft>
              <a:spcPct val="15000"/>
            </a:spcAft>
            <a:buChar char="•"/>
          </a:pPr>
          <a:r>
            <a:rPr lang="fr-CA" sz="2600" kern="1200"/>
            <a:t>pure-eval</a:t>
          </a:r>
          <a:endParaRPr lang="en-US" sz="2600" kern="1200"/>
        </a:p>
        <a:p>
          <a:pPr marL="457200" lvl="2" indent="-228600" algn="l" defTabSz="1155700">
            <a:lnSpc>
              <a:spcPct val="90000"/>
            </a:lnSpc>
            <a:spcBef>
              <a:spcPct val="0"/>
            </a:spcBef>
            <a:spcAft>
              <a:spcPct val="15000"/>
            </a:spcAft>
            <a:buChar char="•"/>
          </a:pPr>
          <a:r>
            <a:rPr lang="fr-CA" sz="2600" kern="1200"/>
            <a:t>stack-data</a:t>
          </a:r>
          <a:endParaRPr lang="en-US" sz="2600" kern="1200"/>
        </a:p>
        <a:p>
          <a:pPr marL="228600" lvl="1" indent="-228600" algn="l" defTabSz="1155700">
            <a:lnSpc>
              <a:spcPct val="90000"/>
            </a:lnSpc>
            <a:spcBef>
              <a:spcPct val="0"/>
            </a:spcBef>
            <a:spcAft>
              <a:spcPct val="15000"/>
            </a:spcAft>
            <a:buChar char="•"/>
          </a:pPr>
          <a:r>
            <a:rPr lang="fr-CA" sz="2600" kern="1200">
              <a:solidFill>
                <a:schemeClr val="accent1"/>
              </a:solidFill>
            </a:rPr>
            <a:t>colorama</a:t>
          </a:r>
          <a:endParaRPr lang="en-US" sz="2600" kern="1200">
            <a:solidFill>
              <a:schemeClr val="accent1"/>
            </a:solidFill>
          </a:endParaRPr>
        </a:p>
        <a:p>
          <a:pPr marL="228600" lvl="1" indent="-228600" algn="l" defTabSz="1155700">
            <a:lnSpc>
              <a:spcPct val="90000"/>
            </a:lnSpc>
            <a:spcBef>
              <a:spcPct val="0"/>
            </a:spcBef>
            <a:spcAft>
              <a:spcPct val="15000"/>
            </a:spcAft>
            <a:buChar char="•"/>
          </a:pPr>
          <a:r>
            <a:rPr lang="fr-CA" sz="2600" kern="1200">
              <a:solidFill>
                <a:schemeClr val="accent1"/>
              </a:solidFill>
            </a:rPr>
            <a:t>pygments</a:t>
          </a:r>
          <a:endParaRPr lang="en-US" sz="2600" kern="1200">
            <a:solidFill>
              <a:schemeClr val="accent1"/>
            </a:solidFill>
          </a:endParaRPr>
        </a:p>
        <a:p>
          <a:pPr marL="228600" lvl="1" indent="-228600" algn="l" defTabSz="1155700">
            <a:lnSpc>
              <a:spcPct val="90000"/>
            </a:lnSpc>
            <a:spcBef>
              <a:spcPct val="0"/>
            </a:spcBef>
            <a:spcAft>
              <a:spcPct val="15000"/>
            </a:spcAft>
            <a:buChar char="•"/>
          </a:pPr>
          <a:r>
            <a:rPr lang="fr-CA" sz="2600" kern="1200">
              <a:solidFill>
                <a:schemeClr val="accent1"/>
              </a:solidFill>
            </a:rPr>
            <a:t>rich</a:t>
          </a:r>
          <a:endParaRPr lang="en-US" sz="2600" kern="1200">
            <a:solidFill>
              <a:schemeClr val="accent1"/>
            </a:solidFill>
          </a:endParaRPr>
        </a:p>
        <a:p>
          <a:pPr marL="457200" lvl="2" indent="-228600" algn="l" defTabSz="1155700">
            <a:lnSpc>
              <a:spcPct val="90000"/>
            </a:lnSpc>
            <a:spcBef>
              <a:spcPct val="0"/>
            </a:spcBef>
            <a:spcAft>
              <a:spcPct val="15000"/>
            </a:spcAft>
            <a:buChar char="•"/>
          </a:pPr>
          <a:r>
            <a:rPr lang="fr-CA" sz="2600" kern="1200">
              <a:solidFill>
                <a:schemeClr val="accent1"/>
              </a:solidFill>
            </a:rPr>
            <a:t>commonmark</a:t>
          </a:r>
          <a:endParaRPr lang="en-US" sz="2600" kern="1200">
            <a:solidFill>
              <a:schemeClr val="accent1"/>
            </a:solidFill>
          </a:endParaRPr>
        </a:p>
        <a:p>
          <a:pPr marL="457200" lvl="2" indent="-228600" algn="l" defTabSz="1155700">
            <a:lnSpc>
              <a:spcPct val="90000"/>
            </a:lnSpc>
            <a:spcBef>
              <a:spcPct val="0"/>
            </a:spcBef>
            <a:spcAft>
              <a:spcPct val="15000"/>
            </a:spcAft>
            <a:buChar char="•"/>
          </a:pPr>
          <a:r>
            <a:rPr lang="fr-CA" sz="2600" kern="1200">
              <a:solidFill>
                <a:schemeClr val="accent1"/>
              </a:solidFill>
            </a:rPr>
            <a:t>typing-extensions</a:t>
          </a:r>
          <a:endParaRPr lang="en-US" sz="2600" kern="1200">
            <a:solidFill>
              <a:schemeClr val="accent1"/>
            </a:solidFill>
          </a:endParaRPr>
        </a:p>
      </dsp:txBody>
      <dsp:txXfrm>
        <a:off x="0" y="360949"/>
        <a:ext cx="6666833" cy="5071500"/>
      </dsp:txXfrm>
    </dsp:sp>
    <dsp:sp modelId="{F94151DF-B3C0-4DA3-A787-CA08AB7FD927}">
      <dsp:nvSpPr>
        <dsp:cNvPr id="0" name=""/>
        <dsp:cNvSpPr/>
      </dsp:nvSpPr>
      <dsp:spPr>
        <a:xfrm>
          <a:off x="333341" y="21469"/>
          <a:ext cx="4666783" cy="6789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600200">
            <a:lnSpc>
              <a:spcPct val="90000"/>
            </a:lnSpc>
            <a:spcBef>
              <a:spcPct val="0"/>
            </a:spcBef>
            <a:spcAft>
              <a:spcPct val="35000"/>
            </a:spcAft>
            <a:buNone/>
          </a:pPr>
          <a:r>
            <a:rPr lang="fr-CA" sz="3600" b="1" kern="1200"/>
            <a:t>friendly</a:t>
          </a:r>
          <a:endParaRPr lang="en-US" sz="3600" b="1" kern="1200"/>
        </a:p>
      </dsp:txBody>
      <dsp:txXfrm>
        <a:off x="366485" y="54613"/>
        <a:ext cx="4600495" cy="6126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4F2D1-4B43-4D1D-8997-A3EF9683130D}">
      <dsp:nvSpPr>
        <dsp:cNvPr id="0" name=""/>
        <dsp:cNvSpPr/>
      </dsp:nvSpPr>
      <dsp:spPr>
        <a:xfrm>
          <a:off x="0" y="421531"/>
          <a:ext cx="6666833" cy="14742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41528" rIns="517420" bIns="184912" numCol="1" spcCol="1270" anchor="t" anchorCtr="0">
          <a:noAutofit/>
        </a:bodyPr>
        <a:lstStyle/>
        <a:p>
          <a:pPr marL="228600" lvl="1" indent="-228600" algn="l" defTabSz="1155700">
            <a:lnSpc>
              <a:spcPct val="90000"/>
            </a:lnSpc>
            <a:spcBef>
              <a:spcPct val="0"/>
            </a:spcBef>
            <a:spcAft>
              <a:spcPct val="15000"/>
            </a:spcAft>
            <a:buChar char="•"/>
          </a:pPr>
          <a:r>
            <a:rPr lang="fr-CA" sz="2600" kern="1200"/>
            <a:t>Did you give your program the same name as a Python module?</a:t>
          </a:r>
          <a:endParaRPr lang="en-US" sz="2600" kern="1200"/>
        </a:p>
      </dsp:txBody>
      <dsp:txXfrm>
        <a:off x="0" y="421531"/>
        <a:ext cx="6666833" cy="1474200"/>
      </dsp:txXfrm>
    </dsp:sp>
    <dsp:sp modelId="{F9296850-734F-4C15-9089-B209FD780C01}">
      <dsp:nvSpPr>
        <dsp:cNvPr id="0" name=""/>
        <dsp:cNvSpPr/>
      </dsp:nvSpPr>
      <dsp:spPr>
        <a:xfrm>
          <a:off x="333341" y="37771"/>
          <a:ext cx="4666783" cy="7675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244600">
            <a:lnSpc>
              <a:spcPct val="90000"/>
            </a:lnSpc>
            <a:spcBef>
              <a:spcPct val="0"/>
            </a:spcBef>
            <a:spcAft>
              <a:spcPct val="35000"/>
            </a:spcAft>
            <a:buNone/>
          </a:pPr>
          <a:r>
            <a:rPr lang="fr-CA" sz="2800" kern="1200"/>
            <a:t>General</a:t>
          </a:r>
          <a:endParaRPr lang="en-US" sz="2800" kern="1200"/>
        </a:p>
      </dsp:txBody>
      <dsp:txXfrm>
        <a:off x="370808" y="75238"/>
        <a:ext cx="4591849" cy="692586"/>
      </dsp:txXfrm>
    </dsp:sp>
    <dsp:sp modelId="{0AD6982F-A5C7-4A01-83AA-A7FACB718D3B}">
      <dsp:nvSpPr>
        <dsp:cNvPr id="0" name=""/>
        <dsp:cNvSpPr/>
      </dsp:nvSpPr>
      <dsp:spPr>
        <a:xfrm>
          <a:off x="0" y="2419891"/>
          <a:ext cx="6666833" cy="1474200"/>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41528" rIns="517420" bIns="184912" numCol="1" spcCol="1270" anchor="t" anchorCtr="0">
          <a:noAutofit/>
        </a:bodyPr>
        <a:lstStyle/>
        <a:p>
          <a:pPr marL="228600" lvl="1" indent="-228600" algn="l" defTabSz="1155700">
            <a:lnSpc>
              <a:spcPct val="90000"/>
            </a:lnSpc>
            <a:spcBef>
              <a:spcPct val="0"/>
            </a:spcBef>
            <a:spcAft>
              <a:spcPct val="15000"/>
            </a:spcAft>
            <a:buChar char="•"/>
          </a:pPr>
          <a:r>
            <a:rPr lang="fr-CA" sz="2600" kern="1200"/>
            <a:t>Using the flipfloperator … is still a bad idea</a:t>
          </a:r>
          <a:endParaRPr lang="en-US" sz="2600" kern="1200"/>
        </a:p>
      </dsp:txBody>
      <dsp:txXfrm>
        <a:off x="0" y="2419891"/>
        <a:ext cx="6666833" cy="1474200"/>
      </dsp:txXfrm>
    </dsp:sp>
    <dsp:sp modelId="{0859B811-8853-43E1-8554-A04478C3AC0B}">
      <dsp:nvSpPr>
        <dsp:cNvPr id="0" name=""/>
        <dsp:cNvSpPr/>
      </dsp:nvSpPr>
      <dsp:spPr>
        <a:xfrm>
          <a:off x="333341" y="2036131"/>
          <a:ext cx="4666783" cy="76752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fr-CA" sz="2400" kern="1200"/>
            <a:t>A few rare specialized cases</a:t>
          </a:r>
          <a:endParaRPr lang="en-US" sz="2400" kern="1200"/>
        </a:p>
      </dsp:txBody>
      <dsp:txXfrm>
        <a:off x="370808" y="2073598"/>
        <a:ext cx="4591849" cy="692586"/>
      </dsp:txXfrm>
    </dsp:sp>
    <dsp:sp modelId="{7F3736F3-91E8-40F3-B72F-C53CE6F563F3}">
      <dsp:nvSpPr>
        <dsp:cNvPr id="0" name=""/>
        <dsp:cNvSpPr/>
      </dsp:nvSpPr>
      <dsp:spPr>
        <a:xfrm>
          <a:off x="0" y="4760948"/>
          <a:ext cx="6666833" cy="6552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sp>
    <dsp:sp modelId="{A82AA86D-2140-4D35-AA0B-7CFFED78B4D3}">
      <dsp:nvSpPr>
        <dsp:cNvPr id="0" name=""/>
        <dsp:cNvSpPr/>
      </dsp:nvSpPr>
      <dsp:spPr>
        <a:xfrm>
          <a:off x="333341" y="4034491"/>
          <a:ext cx="4666783" cy="1110217"/>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fr-CA" sz="2400" kern="1200"/>
            <a:t>Version 0.4.0: approximately 300 individual cases</a:t>
          </a:r>
          <a:endParaRPr lang="en-US" sz="2400" kern="1200"/>
        </a:p>
      </dsp:txBody>
      <dsp:txXfrm>
        <a:off x="387537" y="4088687"/>
        <a:ext cx="4558391" cy="10018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96952B-554D-4EA6-81C3-A70BB29D96CB}">
      <dsp:nvSpPr>
        <dsp:cNvPr id="0" name=""/>
        <dsp:cNvSpPr/>
      </dsp:nvSpPr>
      <dsp:spPr>
        <a:xfrm>
          <a:off x="0" y="16561"/>
          <a:ext cx="6666833" cy="143325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fr-CA" sz="3600" kern="1200"/>
            <a:t>Important factors for readability: length and jargon</a:t>
          </a:r>
          <a:endParaRPr lang="en-US" sz="3600" kern="1200"/>
        </a:p>
      </dsp:txBody>
      <dsp:txXfrm>
        <a:off x="69965" y="86526"/>
        <a:ext cx="6526903" cy="1293320"/>
      </dsp:txXfrm>
    </dsp:sp>
    <dsp:sp modelId="{87A669EB-561E-4953-B2D6-D1FBFF5B13A1}">
      <dsp:nvSpPr>
        <dsp:cNvPr id="0" name=""/>
        <dsp:cNvSpPr/>
      </dsp:nvSpPr>
      <dsp:spPr>
        <a:xfrm>
          <a:off x="0" y="1449811"/>
          <a:ext cx="6666833" cy="3987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63500" rIns="355600" bIns="63500" numCol="1" spcCol="1270" anchor="t" anchorCtr="0">
          <a:noAutofit/>
        </a:bodyPr>
        <a:lstStyle/>
        <a:p>
          <a:pPr marL="285750" lvl="1" indent="-285750" algn="l" defTabSz="1733550">
            <a:lnSpc>
              <a:spcPct val="90000"/>
            </a:lnSpc>
            <a:spcBef>
              <a:spcPct val="0"/>
            </a:spcBef>
            <a:spcAft>
              <a:spcPct val="20000"/>
            </a:spcAft>
            <a:buChar char="•"/>
          </a:pPr>
          <a:r>
            <a:rPr lang="fr-CA" sz="3900" kern="1200">
              <a:solidFill>
                <a:schemeClr val="bg1"/>
              </a:solidFill>
            </a:rPr>
            <a:t>Remove jargand acronyms</a:t>
          </a:r>
          <a:endParaRPr lang="en-US" sz="3900" kern="1200">
            <a:solidFill>
              <a:schemeClr val="bg1"/>
            </a:solidFill>
          </a:endParaRPr>
        </a:p>
        <a:p>
          <a:pPr marL="285750" lvl="1" indent="-285750" algn="l" defTabSz="1733550">
            <a:lnSpc>
              <a:spcPct val="90000"/>
            </a:lnSpc>
            <a:spcBef>
              <a:spcPct val="0"/>
            </a:spcBef>
            <a:spcAft>
              <a:spcPct val="20000"/>
            </a:spcAft>
            <a:buChar char="•"/>
          </a:pPr>
          <a:r>
            <a:rPr lang="fr-CA" sz="3900" kern="1200">
              <a:solidFill>
                <a:schemeClr val="bg1"/>
              </a:solidFill>
            </a:rPr>
            <a:t>Write messages in complete sentences</a:t>
          </a:r>
          <a:endParaRPr lang="en-US" sz="3900" kern="1200">
            <a:solidFill>
              <a:schemeClr val="bg1"/>
            </a:solidFill>
          </a:endParaRPr>
        </a:p>
        <a:p>
          <a:pPr marL="285750" lvl="1" indent="-285750" algn="l" defTabSz="1733550">
            <a:lnSpc>
              <a:spcPct val="90000"/>
            </a:lnSpc>
            <a:spcBef>
              <a:spcPct val="0"/>
            </a:spcBef>
            <a:spcAft>
              <a:spcPct val="20000"/>
            </a:spcAft>
            <a:buChar char="•"/>
          </a:pPr>
          <a:r>
            <a:rPr lang="fr-CA" sz="3900" kern="1200">
              <a:solidFill>
                <a:schemeClr val="bg1"/>
              </a:solidFill>
            </a:rPr>
            <a:t>se simple vocabulary</a:t>
          </a:r>
          <a:endParaRPr lang="en-US" sz="3900" kern="1200">
            <a:solidFill>
              <a:schemeClr val="bg1"/>
            </a:solidFill>
          </a:endParaRPr>
        </a:p>
        <a:p>
          <a:pPr marL="285750" lvl="1" indent="-285750" algn="l" defTabSz="1733550">
            <a:lnSpc>
              <a:spcPct val="90000"/>
            </a:lnSpc>
            <a:spcBef>
              <a:spcPct val="0"/>
            </a:spcBef>
            <a:spcAft>
              <a:spcPct val="20000"/>
            </a:spcAft>
            <a:buChar char="•"/>
          </a:pPr>
          <a:r>
            <a:rPr lang="fr-CA" sz="3900" kern="1200">
              <a:solidFill>
                <a:schemeClr val="bg1"/>
              </a:solidFill>
            </a:rPr>
            <a:t>Use an economy of words.</a:t>
          </a:r>
          <a:endParaRPr lang="en-US" sz="3900" kern="1200">
            <a:solidFill>
              <a:schemeClr val="bg1"/>
            </a:solidFill>
          </a:endParaRPr>
        </a:p>
      </dsp:txBody>
      <dsp:txXfrm>
        <a:off x="0" y="1449811"/>
        <a:ext cx="6666833" cy="39875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96952B-554D-4EA6-81C3-A70BB29D96CB}">
      <dsp:nvSpPr>
        <dsp:cNvPr id="0" name=""/>
        <dsp:cNvSpPr/>
      </dsp:nvSpPr>
      <dsp:spPr>
        <a:xfrm>
          <a:off x="0" y="73399"/>
          <a:ext cx="6666833" cy="14320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fr-CA" sz="3600" kern="1200"/>
            <a:t>Important factors for readability: length and jargon</a:t>
          </a:r>
          <a:endParaRPr lang="en-US" sz="3600" kern="1200"/>
        </a:p>
      </dsp:txBody>
      <dsp:txXfrm>
        <a:off x="69908" y="143307"/>
        <a:ext cx="6527017" cy="1292264"/>
      </dsp:txXfrm>
    </dsp:sp>
    <dsp:sp modelId="{87A669EB-561E-4953-B2D6-D1FBFF5B13A1}">
      <dsp:nvSpPr>
        <dsp:cNvPr id="0" name=""/>
        <dsp:cNvSpPr/>
      </dsp:nvSpPr>
      <dsp:spPr>
        <a:xfrm>
          <a:off x="0" y="1505479"/>
          <a:ext cx="6666833" cy="3875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fr-CA" sz="2800" kern="1200">
              <a:solidFill>
                <a:schemeClr val="bg1"/>
              </a:solidFill>
            </a:rPr>
            <a:t>Remove jargand acronyms</a:t>
          </a:r>
          <a:endParaRPr lang="en-US" sz="2800" kern="1200">
            <a:solidFill>
              <a:schemeClr val="bg1"/>
            </a:solidFill>
          </a:endParaRPr>
        </a:p>
        <a:p>
          <a:pPr marL="285750" lvl="1" indent="-285750" algn="l" defTabSz="1244600">
            <a:lnSpc>
              <a:spcPct val="90000"/>
            </a:lnSpc>
            <a:spcBef>
              <a:spcPct val="0"/>
            </a:spcBef>
            <a:spcAft>
              <a:spcPct val="20000"/>
            </a:spcAft>
            <a:buChar char="•"/>
          </a:pPr>
          <a:r>
            <a:rPr lang="fr-CA" sz="2800" kern="1200">
              <a:solidFill>
                <a:schemeClr val="bg1"/>
              </a:solidFill>
            </a:rPr>
            <a:t>Write messages in complete sentences</a:t>
          </a:r>
          <a:endParaRPr lang="en-US" sz="2800" kern="1200">
            <a:solidFill>
              <a:schemeClr val="bg1"/>
            </a:solidFill>
          </a:endParaRPr>
        </a:p>
        <a:p>
          <a:pPr marL="285750" lvl="1" indent="-285750" algn="l" defTabSz="1244600">
            <a:lnSpc>
              <a:spcPct val="90000"/>
            </a:lnSpc>
            <a:spcBef>
              <a:spcPct val="0"/>
            </a:spcBef>
            <a:spcAft>
              <a:spcPct val="20000"/>
            </a:spcAft>
            <a:buChar char="•"/>
          </a:pPr>
          <a:r>
            <a:rPr lang="fr-CA" sz="2800" kern="1200"/>
            <a:t>Remove jargon and acronyms</a:t>
          </a:r>
          <a:endParaRPr lang="en-US" sz="2800" kern="1200">
            <a:solidFill>
              <a:schemeClr val="bg1"/>
            </a:solidFill>
          </a:endParaRPr>
        </a:p>
        <a:p>
          <a:pPr marL="285750" lvl="1" indent="-285750" algn="l" defTabSz="1244600">
            <a:lnSpc>
              <a:spcPct val="90000"/>
            </a:lnSpc>
            <a:spcBef>
              <a:spcPct val="0"/>
            </a:spcBef>
            <a:spcAft>
              <a:spcPct val="20000"/>
            </a:spcAft>
            <a:buChar char="•"/>
          </a:pPr>
          <a:r>
            <a:rPr lang="fr-CA" sz="2800" kern="1200"/>
            <a:t>Write messages in complete sentences</a:t>
          </a:r>
          <a:endParaRPr lang="en-US" sz="2800" kern="1200"/>
        </a:p>
        <a:p>
          <a:pPr marL="285750" lvl="1" indent="-285750" algn="l" defTabSz="1244600">
            <a:lnSpc>
              <a:spcPct val="90000"/>
            </a:lnSpc>
            <a:spcBef>
              <a:spcPct val="0"/>
            </a:spcBef>
            <a:spcAft>
              <a:spcPct val="20000"/>
            </a:spcAft>
            <a:buChar char="•"/>
          </a:pPr>
          <a:r>
            <a:rPr lang="fr-CA" sz="2800" kern="1200"/>
            <a:t>Use simple vocabulary</a:t>
          </a:r>
          <a:endParaRPr lang="en-US" sz="2800" kern="1200"/>
        </a:p>
        <a:p>
          <a:pPr marL="285750" lvl="1" indent="-285750" algn="l" defTabSz="1244600">
            <a:lnSpc>
              <a:spcPct val="90000"/>
            </a:lnSpc>
            <a:spcBef>
              <a:spcPct val="0"/>
            </a:spcBef>
            <a:spcAft>
              <a:spcPct val="20000"/>
            </a:spcAft>
            <a:buChar char="•"/>
          </a:pPr>
          <a:r>
            <a:rPr lang="fr-CA" sz="2800" kern="1200"/>
            <a:t>Use an economy of words.</a:t>
          </a:r>
          <a:endParaRPr lang="en-US" sz="2800" kern="1200"/>
        </a:p>
        <a:p>
          <a:pPr marL="285750" lvl="1" indent="-285750" algn="l" defTabSz="1244600">
            <a:lnSpc>
              <a:spcPct val="90000"/>
            </a:lnSpc>
            <a:spcBef>
              <a:spcPct val="0"/>
            </a:spcBef>
            <a:spcAft>
              <a:spcPct val="20000"/>
            </a:spcAft>
            <a:buChar char="•"/>
          </a:pPr>
          <a:r>
            <a:rPr lang="fr-CA" sz="2800" kern="1200">
              <a:solidFill>
                <a:schemeClr val="bg1"/>
              </a:solidFill>
            </a:rPr>
            <a:t>se simple vocabulary</a:t>
          </a:r>
          <a:endParaRPr lang="en-US" sz="2800" kern="1200">
            <a:solidFill>
              <a:schemeClr val="bg1"/>
            </a:solidFill>
          </a:endParaRPr>
        </a:p>
        <a:p>
          <a:pPr marL="285750" lvl="1" indent="-285750" algn="l" defTabSz="1244600">
            <a:lnSpc>
              <a:spcPct val="90000"/>
            </a:lnSpc>
            <a:spcBef>
              <a:spcPct val="0"/>
            </a:spcBef>
            <a:spcAft>
              <a:spcPct val="20000"/>
            </a:spcAft>
            <a:buChar char="•"/>
          </a:pPr>
          <a:r>
            <a:rPr lang="fr-CA" sz="2800" kern="1200">
              <a:solidFill>
                <a:schemeClr val="bg1"/>
              </a:solidFill>
            </a:rPr>
            <a:t>Use an economy of words.</a:t>
          </a:r>
          <a:endParaRPr lang="en-US" sz="2800" kern="1200">
            <a:solidFill>
              <a:schemeClr val="bg1"/>
            </a:solidFill>
          </a:endParaRPr>
        </a:p>
      </dsp:txBody>
      <dsp:txXfrm>
        <a:off x="0" y="1505479"/>
        <a:ext cx="6666833" cy="38750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52682-E12D-4AEA-B6CB-E7D2CD4868CA}">
      <dsp:nvSpPr>
        <dsp:cNvPr id="0" name=""/>
        <dsp:cNvSpPr/>
      </dsp:nvSpPr>
      <dsp:spPr>
        <a:xfrm>
          <a:off x="765914" y="70697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BFC070-B8DB-4737-9FDC-B5667CA25B9B}">
      <dsp:nvSpPr>
        <dsp:cNvPr id="0" name=""/>
        <dsp:cNvSpPr/>
      </dsp:nvSpPr>
      <dsp:spPr>
        <a:xfrm>
          <a:off x="1069512" y="2231996"/>
          <a:ext cx="1501498" cy="1466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fr-CA" sz="3600" kern="1200"/>
            <a:t>Use it</a:t>
          </a:r>
          <a:endParaRPr lang="en-US" sz="3600" kern="1200"/>
        </a:p>
      </dsp:txBody>
      <dsp:txXfrm>
        <a:off x="1069512" y="2231996"/>
        <a:ext cx="1501498" cy="1466364"/>
      </dsp:txXfrm>
    </dsp:sp>
    <dsp:sp modelId="{762A6144-A9E5-46EC-96C1-81C6C271CE87}">
      <dsp:nvSpPr>
        <dsp:cNvPr id="0" name=""/>
        <dsp:cNvSpPr/>
      </dsp:nvSpPr>
      <dsp:spPr>
        <a:xfrm>
          <a:off x="765914" y="3228326"/>
          <a:ext cx="4320000" cy="89"/>
        </a:xfrm>
        <a:prstGeom prst="rect">
          <a:avLst/>
        </a:prstGeom>
        <a:noFill/>
        <a:ln>
          <a:noFill/>
        </a:ln>
        <a:effectLst/>
      </dsp:spPr>
      <dsp:style>
        <a:lnRef idx="0">
          <a:scrgbClr r="0" g="0" b="0"/>
        </a:lnRef>
        <a:fillRef idx="0">
          <a:scrgbClr r="0" g="0" b="0"/>
        </a:fillRef>
        <a:effectRef idx="0">
          <a:scrgbClr r="0" g="0" b="0"/>
        </a:effectRef>
        <a:fontRef idx="minor"/>
      </dsp:style>
    </dsp:sp>
    <dsp:sp modelId="{7F454A3E-6393-4E57-8894-0AF70623807D}">
      <dsp:nvSpPr>
        <dsp:cNvPr id="0" name=""/>
        <dsp:cNvSpPr/>
      </dsp:nvSpPr>
      <dsp:spPr>
        <a:xfrm>
          <a:off x="5841914" y="82187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A50A35-07F9-458D-A14A-7DF03209E9F7}">
      <dsp:nvSpPr>
        <dsp:cNvPr id="0" name=""/>
        <dsp:cNvSpPr/>
      </dsp:nvSpPr>
      <dsp:spPr>
        <a:xfrm>
          <a:off x="5841914" y="2364166"/>
          <a:ext cx="4320000" cy="1006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b="1"/>
          </a:pPr>
          <a:r>
            <a:rPr lang="fr-CA" sz="2800" kern="1200"/>
            <a:t>Read the documentation</a:t>
          </a:r>
        </a:p>
        <a:p>
          <a:pPr marL="0" lvl="0" indent="0" algn="l" defTabSz="1244600">
            <a:lnSpc>
              <a:spcPct val="100000"/>
            </a:lnSpc>
            <a:spcBef>
              <a:spcPct val="0"/>
            </a:spcBef>
            <a:spcAft>
              <a:spcPct val="35000"/>
            </a:spcAft>
            <a:buNone/>
            <a:defRPr b="1"/>
          </a:pPr>
          <a:r>
            <a:rPr lang="fr-CA" sz="1700" kern="1200"/>
            <a:t> Design choices</a:t>
          </a:r>
        </a:p>
      </dsp:txBody>
      <dsp:txXfrm>
        <a:off x="5841914" y="2364166"/>
        <a:ext cx="4320000" cy="1006762"/>
      </dsp:txXfrm>
    </dsp:sp>
    <dsp:sp modelId="{E6E94DDC-2835-4E58-BF08-4A94F5DBFE5A}">
      <dsp:nvSpPr>
        <dsp:cNvPr id="0" name=""/>
        <dsp:cNvSpPr/>
      </dsp:nvSpPr>
      <dsp:spPr>
        <a:xfrm>
          <a:off x="5841914" y="3343226"/>
          <a:ext cx="4320000" cy="8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C794CF3-9424-4D6B-AFF1-C91028D764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a:extLst>
              <a:ext uri="{FF2B5EF4-FFF2-40B4-BE49-F238E27FC236}">
                <a16:creationId xmlns:a16="http://schemas.microsoft.com/office/drawing/2014/main" id="{49C53B31-E351-48F0-8EC7-0F610F1AC02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1E83C7-EB47-4B00-A93F-45633AAD8F4C}" type="datetimeFigureOut">
              <a:rPr lang="fr-CA" smtClean="0"/>
              <a:t>2021-09-09</a:t>
            </a:fld>
            <a:endParaRPr lang="fr-CA"/>
          </a:p>
        </p:txBody>
      </p:sp>
      <p:sp>
        <p:nvSpPr>
          <p:cNvPr id="4" name="Espace réservé de l'image des diapositives 3">
            <a:extLst>
              <a:ext uri="{FF2B5EF4-FFF2-40B4-BE49-F238E27FC236}">
                <a16:creationId xmlns:a16="http://schemas.microsoft.com/office/drawing/2014/main" id="{6A074E72-21F3-42E0-9584-EBAC20D9225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a:extLst>
              <a:ext uri="{FF2B5EF4-FFF2-40B4-BE49-F238E27FC236}">
                <a16:creationId xmlns:a16="http://schemas.microsoft.com/office/drawing/2014/main" id="{C19DD708-4797-4FDE-B584-04647C74717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a:extLst>
              <a:ext uri="{FF2B5EF4-FFF2-40B4-BE49-F238E27FC236}">
                <a16:creationId xmlns:a16="http://schemas.microsoft.com/office/drawing/2014/main" id="{F5ACEF0C-C33A-4432-B8AE-653C67ACA18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a:extLst>
              <a:ext uri="{FF2B5EF4-FFF2-40B4-BE49-F238E27FC236}">
                <a16:creationId xmlns:a16="http://schemas.microsoft.com/office/drawing/2014/main" id="{C83C078C-7490-4823-AF54-97251CBA26A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49D15C-3B58-48E1-8C57-71DCEA9415CC}" type="slidenum">
              <a:rPr lang="fr-CA" smtClean="0"/>
              <a:t>‹N°›</a:t>
            </a:fld>
            <a:endParaRPr lang="fr-CA"/>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Welcome to « </a:t>
            </a:r>
            <a:r>
              <a:rPr lang="fr-CA" b="1"/>
              <a:t>It doesn’t work </a:t>
            </a:r>
            <a:r>
              <a:rPr lang="fr-CA"/>
              <a:t>», a talk given as part of the Education track of PyCon Australia 2021. </a:t>
            </a:r>
          </a:p>
          <a:p>
            <a:endParaRPr lang="fr-CA"/>
          </a:p>
          <a:p>
            <a:r>
              <a:rPr lang="fr-CA"/>
              <a:t>My name is Andr</a:t>
            </a:r>
            <a:r>
              <a:rPr lang="en-CA"/>
              <a:t>é</a:t>
            </a:r>
            <a:r>
              <a:rPr lang="fr-CA"/>
              <a:t> Roberge, joining you today from Canada where I live and have fun with Python. </a:t>
            </a:r>
          </a:p>
          <a:p>
            <a:endParaRPr lang="fr-CA"/>
          </a:p>
          <a:p>
            <a:r>
              <a:rPr lang="fr-CA"/>
              <a:t>Note that many slides shown during this talk include tiny xkcd cartoon panels, too small for you to read during the presentation:</a:t>
            </a:r>
          </a:p>
          <a:p>
            <a:endParaRPr lang="fr-CA"/>
          </a:p>
          <a:p>
            <a:r>
              <a:rPr lang="fr-CA"/>
              <a:t>These are intended to provide additional entertainment to people that have downloaded the slides.</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1</a:t>
            </a:fld>
            <a:endParaRPr lang="fr-CA"/>
          </a:p>
        </p:txBody>
      </p:sp>
    </p:spTree>
    <p:extLst>
      <p:ext uri="{BB962C8B-B14F-4D97-AF65-F5344CB8AC3E}">
        <p14:creationId xmlns:p14="http://schemas.microsoft.com/office/powerpoint/2010/main" val="4183111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We can see where in the code the error occurred.</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10</a:t>
            </a:fld>
            <a:endParaRPr lang="fr-CA"/>
          </a:p>
        </p:txBody>
      </p:sp>
    </p:spTree>
    <p:extLst>
      <p:ext uri="{BB962C8B-B14F-4D97-AF65-F5344CB8AC3E}">
        <p14:creationId xmlns:p14="http://schemas.microsoft.com/office/powerpoint/2010/main" val="3406234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We can see what type of exception was raised.</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11</a:t>
            </a:fld>
            <a:endParaRPr lang="fr-CA"/>
          </a:p>
        </p:txBody>
      </p:sp>
    </p:spTree>
    <p:extLst>
      <p:ext uri="{BB962C8B-B14F-4D97-AF65-F5344CB8AC3E}">
        <p14:creationId xmlns:p14="http://schemas.microsoft.com/office/powerpoint/2010/main" val="890234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The message gives us an idea as to why the exception was raised.</a:t>
            </a:r>
          </a:p>
          <a:p>
            <a:endParaRPr lang="fr-CA"/>
          </a:p>
          <a:p>
            <a:r>
              <a:rPr lang="fr-CA"/>
              <a:t>Of course, it requires some experience to be able to decipher such tracebacks, something that we cannot expect beginners to be able to do on their own.</a:t>
            </a:r>
          </a:p>
          <a:p>
            <a:endParaRPr lang="fr-CA"/>
          </a:p>
          <a:p>
            <a:r>
              <a:rPr lang="fr-CA"/>
              <a:t>What if there existed a better way?</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12</a:t>
            </a:fld>
            <a:endParaRPr lang="fr-CA"/>
          </a:p>
        </p:txBody>
      </p:sp>
    </p:spTree>
    <p:extLst>
      <p:ext uri="{BB962C8B-B14F-4D97-AF65-F5344CB8AC3E}">
        <p14:creationId xmlns:p14="http://schemas.microsoft.com/office/powerpoint/2010/main" val="1558847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On the left, we have a normal traceback. </a:t>
            </a:r>
          </a:p>
          <a:p>
            <a:endParaRPr lang="fr-CA"/>
          </a:p>
          <a:p>
            <a:r>
              <a:rPr lang="fr-CA"/>
              <a:t>What if we could have, like it is shown on the right side, a modified version, with shorter lines, and some black and blue in addition to the red.</a:t>
            </a:r>
          </a:p>
          <a:p>
            <a:endParaRPr lang="fr-CA"/>
          </a:p>
          <a:p>
            <a:r>
              <a:rPr lang="fr-CA"/>
              <a:t>Let’s zoom in to this modified traceback.</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13</a:t>
            </a:fld>
            <a:endParaRPr lang="fr-CA"/>
          </a:p>
        </p:txBody>
      </p:sp>
    </p:spTree>
    <p:extLst>
      <p:ext uri="{BB962C8B-B14F-4D97-AF65-F5344CB8AC3E}">
        <p14:creationId xmlns:p14="http://schemas.microsoft.com/office/powerpoint/2010/main" val="3675368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This is the modified traceback.</a:t>
            </a:r>
          </a:p>
          <a:p>
            <a:endParaRPr lang="fr-CA"/>
          </a:p>
          <a:p>
            <a:r>
              <a:rPr lang="fr-CA"/>
              <a:t>Students might perhaps recognize more easily the text in black as being the code they wrote. </a:t>
            </a:r>
          </a:p>
          <a:p>
            <a:endParaRPr lang="fr-CA"/>
          </a:p>
          <a:p>
            <a:r>
              <a:rPr lang="fr-CA"/>
              <a:t>At the bottom, except for the word module, what if a nearly jargon-free easy to understand sentence was added, giving them a hint of what might be the source of their problem:</a:t>
            </a:r>
          </a:p>
          <a:p>
            <a:endParaRPr lang="fr-CA"/>
          </a:p>
          <a:p>
            <a:r>
              <a:rPr lang="fr-CA"/>
              <a:t>« Did you give your program the same name as a Python module? »</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14</a:t>
            </a:fld>
            <a:endParaRPr lang="fr-CA"/>
          </a:p>
        </p:txBody>
      </p:sp>
    </p:spTree>
    <p:extLst>
      <p:ext uri="{BB962C8B-B14F-4D97-AF65-F5344CB8AC3E}">
        <p14:creationId xmlns:p14="http://schemas.microsoft.com/office/powerpoint/2010/main" val="2720261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When using IDLE, we have access to a Python interpreter after running a program.</a:t>
            </a:r>
          </a:p>
          <a:p>
            <a:endParaRPr lang="fr-CA"/>
          </a:p>
          <a:p>
            <a:r>
              <a:rPr lang="fr-CA"/>
              <a:t>If students didn’t know about Python exceptions, what if asking </a:t>
            </a:r>
            <a:r>
              <a:rPr lang="en-CA"/>
              <a:t>“what” could reveal the meaning of AttributeError</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15</a:t>
            </a:fld>
            <a:endParaRPr lang="fr-CA"/>
          </a:p>
        </p:txBody>
      </p:sp>
    </p:spTree>
    <p:extLst>
      <p:ext uri="{BB962C8B-B14F-4D97-AF65-F5344CB8AC3E}">
        <p14:creationId xmlns:p14="http://schemas.microsoft.com/office/powerpoint/2010/main" val="1262472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What if asking “where” would show the location of the error more explicitly than a traditional traceback would.</a:t>
            </a:r>
          </a:p>
          <a:p>
            <a:endParaRPr lang="en-CA"/>
          </a:p>
          <a:p>
            <a:r>
              <a:rPr lang="en-CA"/>
              <a:t>We see the part of a line highlighted in red, indicating the exact location of the problematic code.</a:t>
            </a:r>
          </a:p>
          <a:p>
            <a:endParaRPr lang="en-CA"/>
          </a:p>
          <a:p>
            <a:r>
              <a:rPr lang="en-CA"/>
              <a:t>At the bottom we see a reference to “turtle.py”.</a:t>
            </a:r>
          </a:p>
          <a:p>
            <a:endParaRPr lang="en-CA"/>
          </a:p>
          <a:p>
            <a:r>
              <a:rPr lang="en-CA"/>
              <a:t>Before continuing with this example, let me show you a similar “where” output from a different example.</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16</a:t>
            </a:fld>
            <a:endParaRPr lang="fr-CA"/>
          </a:p>
        </p:txBody>
      </p:sp>
    </p:spTree>
    <p:extLst>
      <p:ext uri="{BB962C8B-B14F-4D97-AF65-F5344CB8AC3E}">
        <p14:creationId xmlns:p14="http://schemas.microsoft.com/office/powerpoint/2010/main" val="3092823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At the bottom, instead of “turtle.py”, we see “Python_lib:\turtle.py”: this tells us that the code is from</a:t>
            </a:r>
          </a:p>
          <a:p>
            <a:r>
              <a:rPr lang="en-CA"/>
              <a:t>Python’s standard library, and not the code written by a student, unlike what we saw with the previous example.</a:t>
            </a:r>
          </a:p>
          <a:p>
            <a:endParaRPr lang="en-CA"/>
          </a:p>
          <a:p>
            <a:r>
              <a:rPr lang="en-CA"/>
              <a:t>Let’s go back to the example from the student.</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17</a:t>
            </a:fld>
            <a:endParaRPr lang="fr-CA"/>
          </a:p>
        </p:txBody>
      </p:sp>
    </p:spTree>
    <p:extLst>
      <p:ext uri="{BB962C8B-B14F-4D97-AF65-F5344CB8AC3E}">
        <p14:creationId xmlns:p14="http://schemas.microsoft.com/office/powerpoint/2010/main" val="3116256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What if asking “why” give the student a more complete explanation as to what might have caused the problem they have encountered.</a:t>
            </a:r>
          </a:p>
          <a:p>
            <a:endParaRPr lang="en-CA"/>
          </a:p>
          <a:p>
            <a:r>
              <a:rPr lang="en-CA"/>
              <a:t>And, if this was not enough, what if there existed yet one more possibility.</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18</a:t>
            </a:fld>
            <a:endParaRPr lang="fr-CA"/>
          </a:p>
        </p:txBody>
      </p:sp>
    </p:spTree>
    <p:extLst>
      <p:ext uri="{BB962C8B-B14F-4D97-AF65-F5344CB8AC3E}">
        <p14:creationId xmlns:p14="http://schemas.microsoft.com/office/powerpoint/2010/main" val="1433136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What if typing “www()” as a function used Python’s webbrowser module to do an Internet search, with the error message used as the search string?</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19</a:t>
            </a:fld>
            <a:endParaRPr lang="fr-CA"/>
          </a:p>
        </p:txBody>
      </p:sp>
    </p:spTree>
    <p:extLst>
      <p:ext uri="{BB962C8B-B14F-4D97-AF65-F5344CB8AC3E}">
        <p14:creationId xmlns:p14="http://schemas.microsoft.com/office/powerpoint/2010/main" val="385814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Since this is the education track, I am assuming that you have taught or plan to teach Python to someone else that I will refer to as « your students. »</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2</a:t>
            </a:fld>
            <a:endParaRPr lang="fr-CA"/>
          </a:p>
        </p:txBody>
      </p:sp>
    </p:spTree>
    <p:extLst>
      <p:ext uri="{BB962C8B-B14F-4D97-AF65-F5344CB8AC3E}">
        <p14:creationId xmlns:p14="http://schemas.microsoft.com/office/powerpoint/2010/main" val="204698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All of this is possible using </a:t>
            </a:r>
            <a:r>
              <a:rPr lang="en-CA"/>
              <a:t>“friendly” or friendly-traceback.</a:t>
            </a:r>
          </a:p>
          <a:p>
            <a:endParaRPr lang="en-CA"/>
          </a:p>
          <a:p>
            <a:r>
              <a:rPr lang="en-CA"/>
              <a:t>Let’s have a look at a second example.</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20</a:t>
            </a:fld>
            <a:endParaRPr lang="fr-CA"/>
          </a:p>
        </p:txBody>
      </p:sp>
    </p:spTree>
    <p:extLst>
      <p:ext uri="{BB962C8B-B14F-4D97-AF65-F5344CB8AC3E}">
        <p14:creationId xmlns:p14="http://schemas.microsoft.com/office/powerpoint/2010/main" val="3566030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During PyCon Australia 2018, much fun was had talking about something called a flipfloperator.</a:t>
            </a:r>
          </a:p>
          <a:p>
            <a:endParaRPr lang="en-CA"/>
          </a:p>
          <a:p>
            <a:r>
              <a:rPr lang="en-CA"/>
              <a:t>The code shown on this slide was used in an example.</a:t>
            </a:r>
          </a:p>
          <a:p>
            <a:endParaRPr lang="en-CA"/>
          </a:p>
          <a:p>
            <a:r>
              <a:rPr lang="en-CA"/>
              <a:t>This code includes the text:</a:t>
            </a:r>
          </a:p>
          <a:p>
            <a:endParaRPr lang="en-CA"/>
          </a:p>
          <a:p>
            <a:r>
              <a:rPr lang="en-CA"/>
              <a:t>“I have had a great day with this large boy, Monsieur Bobo. You may also know him as Monsieur Chunky Bobo, or Monsieur Loves to eat the food Bobo” </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21</a:t>
            </a:fld>
            <a:endParaRPr lang="fr-CA"/>
          </a:p>
        </p:txBody>
      </p:sp>
    </p:spTree>
    <p:extLst>
      <p:ext uri="{BB962C8B-B14F-4D97-AF65-F5344CB8AC3E}">
        <p14:creationId xmlns:p14="http://schemas.microsoft.com/office/powerpoint/2010/main" val="4074015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Here, I show the result when I attempt to run this example using friendly in a terminal instead of within IDLE. </a:t>
            </a:r>
          </a:p>
          <a:p>
            <a:endParaRPr lang="en-CA"/>
          </a:p>
          <a:p>
            <a:r>
              <a:rPr lang="en-CA"/>
              <a:t>I get a traceback with a NameError.</a:t>
            </a:r>
          </a:p>
          <a:p>
            <a:endParaRPr lang="en-CA"/>
          </a:p>
          <a:p>
            <a:r>
              <a:rPr lang="en-CA"/>
              <a:t>The text in white at the bottom is a hint added by Friendly.</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22</a:t>
            </a:fld>
            <a:endParaRPr lang="fr-CA"/>
          </a:p>
        </p:txBody>
      </p:sp>
    </p:spTree>
    <p:extLst>
      <p:ext uri="{BB962C8B-B14F-4D97-AF65-F5344CB8AC3E}">
        <p14:creationId xmlns:p14="http://schemas.microsoft.com/office/powerpoint/2010/main" val="3728618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Asking why gives us a fuller explanation as to what might have gone wrong:</a:t>
            </a:r>
          </a:p>
          <a:p>
            <a:endParaRPr lang="en-CA"/>
          </a:p>
          <a:p>
            <a:r>
              <a:rPr lang="en-CA"/>
              <a:t>It suggests that we might have forgotten to install the module from PyPI.  </a:t>
            </a:r>
          </a:p>
          <a:p>
            <a:endParaRPr lang="en-CA"/>
          </a:p>
          <a:p>
            <a:r>
              <a:rPr lang="en-CA"/>
              <a:t>Note that friendly also subscribes to the notion that using the flipfloperator is a bad idea.</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23</a:t>
            </a:fld>
            <a:endParaRPr lang="fr-CA"/>
          </a:p>
        </p:txBody>
      </p:sp>
    </p:spTree>
    <p:extLst>
      <p:ext uri="{BB962C8B-B14F-4D97-AF65-F5344CB8AC3E}">
        <p14:creationId xmlns:p14="http://schemas.microsoft.com/office/powerpoint/2010/main" val="974504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When I watched the talks about the flipfloperator, I noticed the use of the phrase “Monsieur Bobo”. </a:t>
            </a:r>
          </a:p>
          <a:p>
            <a:endParaRPr lang="en-CA"/>
          </a:p>
          <a:p>
            <a:r>
              <a:rPr lang="en-CA"/>
              <a:t>Clearly this one example was an indication that there must be a thriving French-speaking community in Australia.</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24</a:t>
            </a:fld>
            <a:endParaRPr lang="fr-CA"/>
          </a:p>
        </p:txBody>
      </p:sp>
    </p:spTree>
    <p:extLst>
      <p:ext uri="{BB962C8B-B14F-4D97-AF65-F5344CB8AC3E}">
        <p14:creationId xmlns:p14="http://schemas.microsoft.com/office/powerpoint/2010/main" val="1901726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Assuming they are watching this talk, those french-speaking pythonistas should be pleased to know that friendly can give them information in their preferred language. </a:t>
            </a:r>
          </a:p>
          <a:p>
            <a:endParaRPr lang="en-CA"/>
          </a:p>
          <a:p>
            <a:r>
              <a:rPr lang="en-CA"/>
              <a:t>This is the end of a rather long introduction.</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25</a:t>
            </a:fld>
            <a:endParaRPr lang="fr-CA"/>
          </a:p>
        </p:txBody>
      </p:sp>
    </p:spTree>
    <p:extLst>
      <p:ext uri="{BB962C8B-B14F-4D97-AF65-F5344CB8AC3E}">
        <p14:creationId xmlns:p14="http://schemas.microsoft.com/office/powerpoint/2010/main" val="602349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For the rest of this talk, I’d like to give you a brief historical overview of the evolution of friendly (initially known as friendly-traceback), showing a few more examples.</a:t>
            </a:r>
          </a:p>
          <a:p>
            <a:endParaRPr lang="en-CA"/>
          </a:p>
          <a:p>
            <a:r>
              <a:rPr lang="en-CA"/>
              <a:t>Then I will attempt to justify the approach I used in developing friendly, by using some work from experts in the field.</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26</a:t>
            </a:fld>
            <a:endParaRPr lang="fr-CA"/>
          </a:p>
        </p:txBody>
      </p:sp>
    </p:spTree>
    <p:extLst>
      <p:ext uri="{BB962C8B-B14F-4D97-AF65-F5344CB8AC3E}">
        <p14:creationId xmlns:p14="http://schemas.microsoft.com/office/powerpoint/2010/main" val="1483130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The purpose of this talk is to motivate you to use friendly with your students.</a:t>
            </a:r>
          </a:p>
          <a:p>
            <a:endParaRPr lang="en-CA"/>
          </a:p>
          <a:p>
            <a:r>
              <a:rPr lang="en-CA"/>
              <a:t>My hope is that, in return, you will provide me with some feedback so that I can make it even better.</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27</a:t>
            </a:fld>
            <a:endParaRPr lang="fr-CA"/>
          </a:p>
        </p:txBody>
      </p:sp>
    </p:spTree>
    <p:extLst>
      <p:ext uri="{BB962C8B-B14F-4D97-AF65-F5344CB8AC3E}">
        <p14:creationId xmlns:p14="http://schemas.microsoft.com/office/powerpoint/2010/main" val="1524657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When I created friendly-traceback, my initial idea was to create a tool that could help students decipher normal Python tracebacks, so that they could eventually learn to extract the “what, where, and why” on their own.</a:t>
            </a:r>
            <a:endParaRPr lang="en-US" sz="1600"/>
          </a:p>
          <a:p>
            <a:endParaRPr lang="fr-CA"/>
          </a:p>
        </p:txBody>
      </p:sp>
      <p:sp>
        <p:nvSpPr>
          <p:cNvPr id="4" name="Espace réservé du numéro de diapositive 3"/>
          <p:cNvSpPr>
            <a:spLocks noGrp="1"/>
          </p:cNvSpPr>
          <p:nvPr>
            <p:ph type="sldNum" sz="quarter" idx="5"/>
          </p:nvPr>
        </p:nvSpPr>
        <p:spPr/>
        <p:txBody>
          <a:bodyPr/>
          <a:lstStyle/>
          <a:p>
            <a:fld id="{A85A8167-E06B-4109-9A35-4689318B556B}" type="slidenum">
              <a:rPr lang="fr-CA" smtClean="0"/>
              <a:t>28</a:t>
            </a:fld>
            <a:endParaRPr lang="fr-CA"/>
          </a:p>
        </p:txBody>
      </p:sp>
    </p:spTree>
    <p:extLst>
      <p:ext uri="{BB962C8B-B14F-4D97-AF65-F5344CB8AC3E}">
        <p14:creationId xmlns:p14="http://schemas.microsoft.com/office/powerpoint/2010/main" val="2124912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Initially, I thought of simply taking the message included in a traceback, reformulating it so that students could make better sense of it, and make it possible to translate this reformulated message into languages other than English.</a:t>
            </a:r>
            <a:endParaRPr lang="en-US" sz="1600"/>
          </a:p>
          <a:p>
            <a:endParaRPr lang="fr-CA"/>
          </a:p>
        </p:txBody>
      </p:sp>
      <p:sp>
        <p:nvSpPr>
          <p:cNvPr id="4" name="Espace réservé du numéro de diapositive 3"/>
          <p:cNvSpPr>
            <a:spLocks noGrp="1"/>
          </p:cNvSpPr>
          <p:nvPr>
            <p:ph type="sldNum" sz="quarter" idx="5"/>
          </p:nvPr>
        </p:nvSpPr>
        <p:spPr/>
        <p:txBody>
          <a:bodyPr/>
          <a:lstStyle/>
          <a:p>
            <a:fld id="{A85A8167-E06B-4109-9A35-4689318B556B}" type="slidenum">
              <a:rPr lang="fr-CA" smtClean="0"/>
              <a:t>29</a:t>
            </a:fld>
            <a:endParaRPr lang="fr-CA"/>
          </a:p>
        </p:txBody>
      </p:sp>
    </p:spTree>
    <p:extLst>
      <p:ext uri="{BB962C8B-B14F-4D97-AF65-F5344CB8AC3E}">
        <p14:creationId xmlns:p14="http://schemas.microsoft.com/office/powerpoint/2010/main" val="1246861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Your students have Python, including IDLE, installed on their computer.</a:t>
            </a:r>
          </a:p>
          <a:p>
            <a:endParaRPr lang="fr-CA"/>
          </a:p>
          <a:p>
            <a:r>
              <a:rPr lang="fr-CA"/>
              <a:t>You decide to introduce them to Python using the turtle module, starting with a complete example.</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3</a:t>
            </a:fld>
            <a:endParaRPr lang="fr-CA"/>
          </a:p>
        </p:txBody>
      </p:sp>
    </p:spTree>
    <p:extLst>
      <p:ext uri="{BB962C8B-B14F-4D97-AF65-F5344CB8AC3E}">
        <p14:creationId xmlns:p14="http://schemas.microsoft.com/office/powerpoint/2010/main" val="4123414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So, given an error like what is shown – NameError: name ‘Monsieur’ is not defined.</a:t>
            </a:r>
            <a:endParaRPr lang="en-US" sz="1600"/>
          </a:p>
          <a:p>
            <a:endParaRPr lang="fr-CA"/>
          </a:p>
        </p:txBody>
      </p:sp>
      <p:sp>
        <p:nvSpPr>
          <p:cNvPr id="4" name="Espace réservé du numéro de diapositive 3"/>
          <p:cNvSpPr>
            <a:spLocks noGrp="1"/>
          </p:cNvSpPr>
          <p:nvPr>
            <p:ph type="sldNum" sz="quarter" idx="5"/>
          </p:nvPr>
        </p:nvSpPr>
        <p:spPr/>
        <p:txBody>
          <a:bodyPr/>
          <a:lstStyle/>
          <a:p>
            <a:fld id="{A85A8167-E06B-4109-9A35-4689318B556B}" type="slidenum">
              <a:rPr lang="fr-CA" smtClean="0"/>
              <a:t>30</a:t>
            </a:fld>
            <a:endParaRPr lang="fr-CA"/>
          </a:p>
        </p:txBody>
      </p:sp>
    </p:spTree>
    <p:extLst>
      <p:ext uri="{BB962C8B-B14F-4D97-AF65-F5344CB8AC3E}">
        <p14:creationId xmlns:p14="http://schemas.microsoft.com/office/powerpoint/2010/main" val="79535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Friendly-traceback was to provide all the information shown on this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What is a NameError – an explanation that might be useful if such an error is encountered for the first time, but might become superfluous after a while.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Why this error might have occurred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Where exactly in the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is the information provided by friendly-traceback with overlaid boxes on this slide to make it easier to parse.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p:txBody>
      </p:sp>
      <p:sp>
        <p:nvSpPr>
          <p:cNvPr id="4" name="Espace réservé du numéro de diapositive 3"/>
          <p:cNvSpPr>
            <a:spLocks noGrp="1"/>
          </p:cNvSpPr>
          <p:nvPr>
            <p:ph type="sldNum" sz="quarter" idx="5"/>
          </p:nvPr>
        </p:nvSpPr>
        <p:spPr/>
        <p:txBody>
          <a:bodyPr/>
          <a:lstStyle/>
          <a:p>
            <a:fld id="{A85A8167-E06B-4109-9A35-4689318B556B}" type="slidenum">
              <a:rPr lang="fr-CA" smtClean="0"/>
              <a:t>31</a:t>
            </a:fld>
            <a:endParaRPr lang="fr-CA"/>
          </a:p>
        </p:txBody>
      </p:sp>
    </p:spTree>
    <p:extLst>
      <p:ext uri="{BB962C8B-B14F-4D97-AF65-F5344CB8AC3E}">
        <p14:creationId xmlns:p14="http://schemas.microsoft.com/office/powerpoint/2010/main" val="1142890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Of course, in reality, these boxes are not present and we see a big chunk of text.</a:t>
            </a:r>
            <a:endParaRPr lang="en-US" sz="1600"/>
          </a:p>
          <a:p>
            <a:endParaRPr lang="fr-CA"/>
          </a:p>
        </p:txBody>
      </p:sp>
      <p:sp>
        <p:nvSpPr>
          <p:cNvPr id="4" name="Espace réservé du numéro de diapositive 3"/>
          <p:cNvSpPr>
            <a:spLocks noGrp="1"/>
          </p:cNvSpPr>
          <p:nvPr>
            <p:ph type="sldNum" sz="quarter" idx="5"/>
          </p:nvPr>
        </p:nvSpPr>
        <p:spPr/>
        <p:txBody>
          <a:bodyPr/>
          <a:lstStyle/>
          <a:p>
            <a:fld id="{A85A8167-E06B-4109-9A35-4689318B556B}" type="slidenum">
              <a:rPr lang="fr-CA" smtClean="0"/>
              <a:t>32</a:t>
            </a:fld>
            <a:endParaRPr lang="fr-CA"/>
          </a:p>
        </p:txBody>
      </p:sp>
    </p:spTree>
    <p:extLst>
      <p:ext uri="{BB962C8B-B14F-4D97-AF65-F5344CB8AC3E}">
        <p14:creationId xmlns:p14="http://schemas.microsoft.com/office/powerpoint/2010/main" val="18994233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Here, instead of using friendly-traceback, I ran friendly, which does some additional formatting, including adding colours.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These added colours should make it easier to parse the information.</a:t>
            </a:r>
            <a:endParaRPr lang="en-US" sz="1600"/>
          </a:p>
          <a:p>
            <a:endParaRPr lang="fr-CA"/>
          </a:p>
          <a:p>
            <a:r>
              <a:rPr lang="fr-CA"/>
              <a:t>Still, having all the information shown at once, especially with more complex examples, can lead to a huge wall of text.</a:t>
            </a:r>
          </a:p>
          <a:p>
            <a:endParaRPr lang="fr-CA"/>
          </a:p>
          <a:p>
            <a:r>
              <a:rPr lang="fr-CA"/>
              <a:t>This lead me to add the functions what(), where(), and why() that can be used interactively to obtain only parts of the information when required.</a:t>
            </a:r>
          </a:p>
        </p:txBody>
      </p:sp>
      <p:sp>
        <p:nvSpPr>
          <p:cNvPr id="4" name="Espace réservé du numéro de diapositive 3"/>
          <p:cNvSpPr>
            <a:spLocks noGrp="1"/>
          </p:cNvSpPr>
          <p:nvPr>
            <p:ph type="sldNum" sz="quarter" idx="5"/>
          </p:nvPr>
        </p:nvSpPr>
        <p:spPr/>
        <p:txBody>
          <a:bodyPr/>
          <a:lstStyle/>
          <a:p>
            <a:fld id="{A85A8167-E06B-4109-9A35-4689318B556B}" type="slidenum">
              <a:rPr lang="fr-CA" smtClean="0"/>
              <a:t>33</a:t>
            </a:fld>
            <a:endParaRPr lang="fr-CA"/>
          </a:p>
        </p:txBody>
      </p:sp>
    </p:spTree>
    <p:extLst>
      <p:ext uri="{BB962C8B-B14F-4D97-AF65-F5344CB8AC3E}">
        <p14:creationId xmlns:p14="http://schemas.microsoft.com/office/powerpoint/2010/main" val="1096632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For example: why().</a:t>
            </a:r>
          </a:p>
          <a:p>
            <a:endParaRPr lang="fr-CA"/>
          </a:p>
          <a:p>
            <a:r>
              <a:rPr lang="fr-CA"/>
              <a:t>In your program, no object with the name Monsieur exists. I have no additional information for you.</a:t>
            </a:r>
          </a:p>
          <a:p>
            <a:endParaRPr lang="fr-CA"/>
          </a:p>
          <a:p>
            <a:r>
              <a:rPr lang="fr-CA"/>
              <a:t>Originally, friendly-traceback did not add « I have no additional information for you » since that was always the case,</a:t>
            </a:r>
          </a:p>
          <a:p>
            <a:endParaRPr lang="fr-CA"/>
          </a:p>
          <a:p>
            <a:r>
              <a:rPr lang="fr-CA"/>
              <a:t>However, that has since changed, as I will show in a different example later..</a:t>
            </a:r>
          </a:p>
        </p:txBody>
      </p:sp>
      <p:sp>
        <p:nvSpPr>
          <p:cNvPr id="4" name="Espace réservé du numéro de diapositive 3"/>
          <p:cNvSpPr>
            <a:spLocks noGrp="1"/>
          </p:cNvSpPr>
          <p:nvPr>
            <p:ph type="sldNum" sz="quarter" idx="5"/>
          </p:nvPr>
        </p:nvSpPr>
        <p:spPr/>
        <p:txBody>
          <a:bodyPr/>
          <a:lstStyle/>
          <a:p>
            <a:fld id="{A85A8167-E06B-4109-9A35-4689318B556B}" type="slidenum">
              <a:rPr lang="fr-CA" smtClean="0"/>
              <a:t>34</a:t>
            </a:fld>
            <a:endParaRPr lang="fr-CA"/>
          </a:p>
        </p:txBody>
      </p:sp>
    </p:spTree>
    <p:extLst>
      <p:ext uri="{BB962C8B-B14F-4D97-AF65-F5344CB8AC3E}">
        <p14:creationId xmlns:p14="http://schemas.microsoft.com/office/powerpoint/2010/main" val="3965734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Of course, this approach of explaning what a given exception means and what might have cause the error simply based on the text provided by Python is not exactly helpful when the message is simply “invalid syntax”.</a:t>
            </a:r>
          </a:p>
          <a:p>
            <a:endParaRPr lang="en-CA"/>
          </a:p>
          <a:p>
            <a:r>
              <a:rPr lang="en-CA"/>
              <a:t>So, a little over two years ago, I figured out a way to automatically analyze a few “invalid syntax” cases, and wrote a blog post inviting other people to suggest additional examples.</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35</a:t>
            </a:fld>
            <a:endParaRPr lang="fr-CA"/>
          </a:p>
        </p:txBody>
      </p:sp>
    </p:spTree>
    <p:extLst>
      <p:ext uri="{BB962C8B-B14F-4D97-AF65-F5344CB8AC3E}">
        <p14:creationId xmlns:p14="http://schemas.microsoft.com/office/powerpoint/2010/main" val="38327183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It did not take long for the first suggestion to come in. </a:t>
            </a:r>
          </a:p>
          <a:p>
            <a:endParaRPr lang="en-CA"/>
          </a:p>
          <a:p>
            <a:r>
              <a:rPr lang="en-CA"/>
              <a:t>Over time, a few more suggestions were made, encouraging me to pursue further on my own and attempt to analyze more and more cases.</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36</a:t>
            </a:fld>
            <a:endParaRPr lang="fr-CA"/>
          </a:p>
        </p:txBody>
      </p:sp>
    </p:spTree>
    <p:extLst>
      <p:ext uri="{BB962C8B-B14F-4D97-AF65-F5344CB8AC3E}">
        <p14:creationId xmlns:p14="http://schemas.microsoft.com/office/powerpoint/2010/main" val="3630969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Here’s an example done while using Mu, arguably the most beginner-friendly editor that exists.</a:t>
            </a:r>
          </a:p>
          <a:p>
            <a:endParaRPr lang="en-CA"/>
          </a:p>
          <a:p>
            <a:r>
              <a:rPr lang="en-CA"/>
              <a:t>I first start by importing everything from “friendly.mu”.</a:t>
            </a:r>
          </a:p>
          <a:p>
            <a:endParaRPr lang="en-CA"/>
          </a:p>
          <a:p>
            <a:r>
              <a:rPr lang="en-CA"/>
              <a:t>After importing the turtle module, I try to call Pen, which results in a traceback.</a:t>
            </a:r>
          </a:p>
          <a:p>
            <a:endParaRPr lang="en-CA"/>
          </a:p>
          <a:p>
            <a:r>
              <a:rPr lang="en-CA"/>
              <a:t>Friendly’s hint at the bottom includes two suggestions: either a typo was made and I meant to write the builtin “len” instead of “Pen”.</a:t>
            </a:r>
          </a:p>
          <a:p>
            <a:endParaRPr lang="en-CA"/>
          </a:p>
          <a:p>
            <a:r>
              <a:rPr lang="en-CA"/>
              <a:t>Or, since Pen is an attribute of turtle (a module that was imported previously), perhaps a reference to that module is missing.</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37</a:t>
            </a:fld>
            <a:endParaRPr lang="fr-CA"/>
          </a:p>
        </p:txBody>
      </p:sp>
    </p:spTree>
    <p:extLst>
      <p:ext uri="{BB962C8B-B14F-4D97-AF65-F5344CB8AC3E}">
        <p14:creationId xmlns:p14="http://schemas.microsoft.com/office/powerpoint/2010/main" val="888403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Mu has three different themes. </a:t>
            </a:r>
          </a:p>
          <a:p>
            <a:endParaRPr lang="en-CA"/>
          </a:p>
          <a:p>
            <a:r>
              <a:rPr lang="en-CA"/>
              <a:t>Switching to the night theme changes the colour … and the output provided by friendly no longer blends in.</a:t>
            </a:r>
          </a:p>
          <a:p>
            <a:endParaRPr lang="en-CA"/>
          </a:p>
          <a:p>
            <a:r>
              <a:rPr lang="en-CA"/>
              <a:t>When using friendly with Mu in the night theme, a student (or teacher) can type in “night()” so that the information displayed afterwards by friendly matches the theme used by Mu.</a:t>
            </a:r>
          </a:p>
          <a:p>
            <a:endParaRPr lang="en-CA"/>
          </a:p>
          <a:p>
            <a:r>
              <a:rPr lang="en-CA"/>
              <a:t>Asking why() results in a more detailed explanation than that given by the hint added at the bottom a the traceback by friendly.</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38</a:t>
            </a:fld>
            <a:endParaRPr lang="fr-CA"/>
          </a:p>
        </p:txBody>
      </p:sp>
    </p:spTree>
    <p:extLst>
      <p:ext uri="{BB962C8B-B14F-4D97-AF65-F5344CB8AC3E}">
        <p14:creationId xmlns:p14="http://schemas.microsoft.com/office/powerpoint/2010/main" val="2912741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In the previous example, you might have noticed that I used a star-import, which is generally frowned upon, usually for good reasons.</a:t>
            </a:r>
          </a:p>
          <a:p>
            <a:endParaRPr lang="en-CA"/>
          </a:p>
          <a:p>
            <a:r>
              <a:rPr lang="en-CA"/>
              <a:t>I don’t have enough time in this talk to explain why I nonetheless suggest to do so.</a:t>
            </a:r>
          </a:p>
          <a:p>
            <a:endParaRPr lang="en-CA"/>
          </a:p>
          <a:p>
            <a:r>
              <a:rPr lang="en-CA"/>
              <a:t>I invite you to consult the documentation for a detailed explanation, and for suggested alternatives specific to friendly, such as the one I will show in the next example.</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39</a:t>
            </a:fld>
            <a:endParaRPr lang="fr-CA"/>
          </a:p>
        </p:txBody>
      </p:sp>
    </p:spTree>
    <p:extLst>
      <p:ext uri="{BB962C8B-B14F-4D97-AF65-F5344CB8AC3E}">
        <p14:creationId xmlns:p14="http://schemas.microsoft.com/office/powerpoint/2010/main" val="4181956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You show them how to run a program.</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4</a:t>
            </a:fld>
            <a:endParaRPr lang="fr-CA"/>
          </a:p>
        </p:txBody>
      </p:sp>
    </p:spTree>
    <p:extLst>
      <p:ext uri="{BB962C8B-B14F-4D97-AF65-F5344CB8AC3E}">
        <p14:creationId xmlns:p14="http://schemas.microsoft.com/office/powerpoint/2010/main" val="40970242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Here’s an example of a normal traceback created when using the latest version of Jupyter Lab.</a:t>
            </a:r>
          </a:p>
          <a:p>
            <a:endParaRPr lang="en-CA"/>
          </a:p>
          <a:p>
            <a:r>
              <a:rPr lang="en-CA"/>
              <a:t>The details of the code are not important. However, I want to draw your attention to the weird filename we see in the traceback.</a:t>
            </a:r>
          </a:p>
          <a:p>
            <a:endParaRPr lang="en-CA"/>
          </a:p>
          <a:p>
            <a:r>
              <a:rPr lang="en-CA"/>
              <a:t>How is a student supposed to make sense of this information?</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40</a:t>
            </a:fld>
            <a:endParaRPr lang="fr-CA"/>
          </a:p>
        </p:txBody>
      </p:sp>
    </p:spTree>
    <p:extLst>
      <p:ext uri="{BB962C8B-B14F-4D97-AF65-F5344CB8AC3E}">
        <p14:creationId xmlns:p14="http://schemas.microsoft.com/office/powerpoint/2010/main" val="3260541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Let’s use friendly, this time by importing a single object from friendly.jupyter as an alternative to doing a star-import. </a:t>
            </a:r>
          </a:p>
          <a:p>
            <a:endParaRPr lang="en-CA"/>
          </a:p>
          <a:p>
            <a:r>
              <a:rPr lang="en-CA"/>
              <a:t>While it is not needed, I adjusted friendly’s theme to better match the Jupyter light theme.</a:t>
            </a:r>
          </a:p>
          <a:p>
            <a:endParaRPr lang="en-CA"/>
          </a:p>
          <a:p>
            <a:r>
              <a:rPr lang="en-CA"/>
              <a:t>I also set the width of friendly’s output so that it made for better screen captures for this talk.</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41</a:t>
            </a:fld>
            <a:endParaRPr lang="fr-CA"/>
          </a:p>
        </p:txBody>
      </p:sp>
    </p:spTree>
    <p:extLst>
      <p:ext uri="{BB962C8B-B14F-4D97-AF65-F5344CB8AC3E}">
        <p14:creationId xmlns:p14="http://schemas.microsoft.com/office/powerpoint/2010/main" val="25945661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I now run the same code as before: notice how, instead of some weird filenames, the traceback includes references to Code blocks, which is the terminology used in Jupyter’s documentation.</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42</a:t>
            </a:fld>
            <a:endParaRPr lang="fr-CA"/>
          </a:p>
        </p:txBody>
      </p:sp>
    </p:spTree>
    <p:extLst>
      <p:ext uri="{BB962C8B-B14F-4D97-AF65-F5344CB8AC3E}">
        <p14:creationId xmlns:p14="http://schemas.microsoft.com/office/powerpoint/2010/main" val="11635334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If I want to know the cause of the problem according to friendly, this time, I cannot simply type the function “why” since I did not use the * import.</a:t>
            </a:r>
          </a:p>
          <a:p>
            <a:endParaRPr lang="en-CA"/>
          </a:p>
          <a:p>
            <a:r>
              <a:rPr lang="en-CA"/>
              <a:t>Instead, I can use the why() method of the Friendly object to achieve the same goal.</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43</a:t>
            </a:fld>
            <a:endParaRPr lang="fr-CA"/>
          </a:p>
        </p:txBody>
      </p:sp>
    </p:spTree>
    <p:extLst>
      <p:ext uri="{BB962C8B-B14F-4D97-AF65-F5344CB8AC3E}">
        <p14:creationId xmlns:p14="http://schemas.microsoft.com/office/powerpoint/2010/main" val="36895783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I’ve mentioned friendly and friendly-traceback. </a:t>
            </a:r>
          </a:p>
          <a:p>
            <a:endParaRPr lang="en-CA"/>
          </a:p>
          <a:p>
            <a:r>
              <a:rPr lang="en-CA"/>
              <a:t> Initially, the project was called friendly-traceback and later renamed friendly. </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44</a:t>
            </a:fld>
            <a:endParaRPr lang="fr-CA"/>
          </a:p>
        </p:txBody>
      </p:sp>
    </p:spTree>
    <p:extLst>
      <p:ext uri="{BB962C8B-B14F-4D97-AF65-F5344CB8AC3E}">
        <p14:creationId xmlns:p14="http://schemas.microsoft.com/office/powerpoint/2010/main" val="8724731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At the end of June of this year, the project was split into two projects, moved from my personal github site to a new friendly-traceback “organization” I created.  </a:t>
            </a:r>
          </a:p>
          <a:p>
            <a:endParaRPr lang="en-CA"/>
          </a:p>
          <a:p>
            <a:r>
              <a:rPr lang="en-CA"/>
              <a:t>Friendly-traceback does the analysis required to provide answers to the what, where and why mentioned before.</a:t>
            </a:r>
          </a:p>
          <a:p>
            <a:endParaRPr lang="en-CA"/>
          </a:p>
          <a:p>
            <a:r>
              <a:rPr lang="en-CA"/>
              <a:t>“friendly” takes care of providing the required formatting in a variety of environments (interpreter used in terminals, editors such as IDLE and Mu, Ipython console, Jupyter notebooks, etc.).  It builds upon friendly-traceback. friendly is also the program most users should install.</a:t>
            </a:r>
          </a:p>
          <a:p>
            <a:endParaRPr lang="en-CA"/>
          </a:p>
          <a:p>
            <a:r>
              <a:rPr lang="en-CA"/>
              <a:t>Some third-party projects, such as the websites HackInScience and futurecoder, use the information provided by friendly-traceback and do their own formatting.</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45</a:t>
            </a:fld>
            <a:endParaRPr lang="fr-CA"/>
          </a:p>
        </p:txBody>
      </p:sp>
    </p:spTree>
    <p:extLst>
      <p:ext uri="{BB962C8B-B14F-4D97-AF65-F5344CB8AC3E}">
        <p14:creationId xmlns:p14="http://schemas.microsoft.com/office/powerpoint/2010/main" val="1098744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This split was done at the request of one of these third-party users who found the additional dependencies to be detrimental to the performance of their site.</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46</a:t>
            </a:fld>
            <a:endParaRPr lang="fr-CA"/>
          </a:p>
        </p:txBody>
      </p:sp>
    </p:spTree>
    <p:extLst>
      <p:ext uri="{BB962C8B-B14F-4D97-AF65-F5344CB8AC3E}">
        <p14:creationId xmlns:p14="http://schemas.microsoft.com/office/powerpoint/2010/main" val="40973642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The approach I use in developing friendly is to add new examples one at a time, trying to find a way to automatically identify the relevant information and provide explanations that can be easily understood. </a:t>
            </a:r>
          </a:p>
          <a:p>
            <a:endParaRPr lang="en-CA"/>
          </a:p>
          <a:p>
            <a:r>
              <a:rPr lang="en-CA"/>
              <a:t>Currently, there are more than 300 individual cases for which friendly can provide an explanation.</a:t>
            </a:r>
          </a:p>
          <a:p>
            <a:endParaRPr lang="en-CA"/>
          </a:p>
          <a:p>
            <a:r>
              <a:rPr lang="en-CA"/>
              <a:t>This is usually done by asking what(), where() and why() in an interactive session.</a:t>
            </a:r>
          </a:p>
          <a:p>
            <a:endParaRPr lang="en-CA"/>
          </a:p>
          <a:p>
            <a:r>
              <a:rPr lang="en-CA"/>
              <a:t>While I keep adding new examples, I rarely go back and revisit explanations given in older examples. I encourage all of you to look at the examples, which are all available in the documentation site, and invite you to either suggest new examples or better explanations for the existing examples.</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47</a:t>
            </a:fld>
            <a:endParaRPr lang="fr-CA"/>
          </a:p>
        </p:txBody>
      </p:sp>
    </p:spTree>
    <p:extLst>
      <p:ext uri="{BB962C8B-B14F-4D97-AF65-F5344CB8AC3E}">
        <p14:creationId xmlns:p14="http://schemas.microsoft.com/office/powerpoint/2010/main" val="14787446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When using an interactive interpreter, it is unfortunately very easy to make typos, causing spurious tracebacks.</a:t>
            </a:r>
          </a:p>
          <a:p>
            <a:endParaRPr lang="fr-CA"/>
          </a:p>
          <a:p>
            <a:endParaRPr lang="fr-CA"/>
          </a:p>
          <a:p>
            <a:r>
              <a:rPr lang="fr-CA"/>
              <a:t>Can an interactive Python interpreter be user-friendly?</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48</a:t>
            </a:fld>
            <a:endParaRPr lang="fr-CA"/>
          </a:p>
        </p:txBody>
      </p:sp>
    </p:spTree>
    <p:extLst>
      <p:ext uri="{BB962C8B-B14F-4D97-AF65-F5344CB8AC3E}">
        <p14:creationId xmlns:p14="http://schemas.microsoft.com/office/powerpoint/2010/main" val="4930141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Here, I have some code that caused a traceback.</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49</a:t>
            </a:fld>
            <a:endParaRPr lang="fr-CA"/>
          </a:p>
        </p:txBody>
      </p:sp>
    </p:spTree>
    <p:extLst>
      <p:ext uri="{BB962C8B-B14F-4D97-AF65-F5344CB8AC3E}">
        <p14:creationId xmlns:p14="http://schemas.microsoft.com/office/powerpoint/2010/main" val="1847102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Success: a square has been drawn!</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5</a:t>
            </a:fld>
            <a:endParaRPr lang="fr-CA"/>
          </a:p>
        </p:txBody>
      </p:sp>
    </p:spTree>
    <p:extLst>
      <p:ext uri="{BB962C8B-B14F-4D97-AF65-F5344CB8AC3E}">
        <p14:creationId xmlns:p14="http://schemas.microsoft.com/office/powerpoint/2010/main" val="42127923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I want to find out why … but I made a typo in writing the function name at the top.  This should be easy to correct, given the hint provided by friendly.</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50</a:t>
            </a:fld>
            <a:endParaRPr lang="fr-CA"/>
          </a:p>
        </p:txBody>
      </p:sp>
    </p:spTree>
    <p:extLst>
      <p:ext uri="{BB962C8B-B14F-4D97-AF65-F5344CB8AC3E}">
        <p14:creationId xmlns:p14="http://schemas.microsoft.com/office/powerpoint/2010/main" val="734458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I typed it correctly this time … but it does not give me the explanation I needed: it told me that I made a mistake in typing out why(), which I already knew and has nothing to do with the first traceback.</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51</a:t>
            </a:fld>
            <a:endParaRPr lang="fr-CA"/>
          </a:p>
        </p:txBody>
      </p:sp>
    </p:spTree>
    <p:extLst>
      <p:ext uri="{BB962C8B-B14F-4D97-AF65-F5344CB8AC3E}">
        <p14:creationId xmlns:p14="http://schemas.microsoft.com/office/powerpoint/2010/main" val="35148946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By using the history function, I can view all the exceptions raised so far.</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52</a:t>
            </a:fld>
            <a:endParaRPr lang="fr-CA"/>
          </a:p>
        </p:txBody>
      </p:sp>
    </p:spTree>
    <p:extLst>
      <p:ext uri="{BB962C8B-B14F-4D97-AF65-F5344CB8AC3E}">
        <p14:creationId xmlns:p14="http://schemas.microsoft.com/office/powerpoint/2010/main" val="3170612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I can go back in history, thus erasing the latest mistake.</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53</a:t>
            </a:fld>
            <a:endParaRPr lang="fr-CA"/>
          </a:p>
        </p:txBody>
      </p:sp>
    </p:spTree>
    <p:extLst>
      <p:ext uri="{BB962C8B-B14F-4D97-AF65-F5344CB8AC3E}">
        <p14:creationId xmlns:p14="http://schemas.microsoft.com/office/powerpoint/2010/main" val="11187889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I can now ask why() and get an explanation for the first traceback, as I wanted in the first place.</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54</a:t>
            </a:fld>
            <a:endParaRPr lang="fr-CA"/>
          </a:p>
        </p:txBody>
      </p:sp>
    </p:spTree>
    <p:extLst>
      <p:ext uri="{BB962C8B-B14F-4D97-AF65-F5344CB8AC3E}">
        <p14:creationId xmlns:p14="http://schemas.microsoft.com/office/powerpoint/2010/main" val="2356171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Since recording a first version of this talk, I’ve added a new way to use friendly within Jupyter notebooks and similar environments. Instead of having to type what, where or why, the user can simply click on buttons to show or hide the corresponding explanation – thus eliminating typo-related problems in these environments.</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55</a:t>
            </a:fld>
            <a:endParaRPr lang="fr-CA"/>
          </a:p>
        </p:txBody>
      </p:sp>
    </p:spTree>
    <p:extLst>
      <p:ext uri="{BB962C8B-B14F-4D97-AF65-F5344CB8AC3E}">
        <p14:creationId xmlns:p14="http://schemas.microsoft.com/office/powerpoint/2010/main" val="19430722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In trying to improve friendly, there is always a question at the back of my mind: am I making the right choices?</a:t>
            </a:r>
          </a:p>
          <a:p>
            <a:endParaRPr lang="en-CA"/>
          </a:p>
          <a:p>
            <a:r>
              <a:rPr lang="en-CA"/>
              <a:t>So far, I have had some feedback from individual users, who are advanced Python programmers, but there has been no systematic evaluation done with actual beginners.</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56</a:t>
            </a:fld>
            <a:endParaRPr lang="fr-CA"/>
          </a:p>
        </p:txBody>
      </p:sp>
    </p:spTree>
    <p:extLst>
      <p:ext uri="{BB962C8B-B14F-4D97-AF65-F5344CB8AC3E}">
        <p14:creationId xmlns:p14="http://schemas.microsoft.com/office/powerpoint/2010/main" val="15624069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In the absence of such studies, I recently read a paper on that topic, after I saw a link to it on Twitter.</a:t>
            </a:r>
          </a:p>
          <a:p>
            <a:endParaRPr lang="en-CA"/>
          </a:p>
          <a:p>
            <a:r>
              <a:rPr lang="en-CA"/>
              <a:t>On Designing Programming Error Messages for Novices: Readability and its Constituent Factors.</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57</a:t>
            </a:fld>
            <a:endParaRPr lang="fr-CA"/>
          </a:p>
        </p:txBody>
      </p:sp>
    </p:spTree>
    <p:extLst>
      <p:ext uri="{BB962C8B-B14F-4D97-AF65-F5344CB8AC3E}">
        <p14:creationId xmlns:p14="http://schemas.microsoft.com/office/powerpoint/2010/main" val="8992810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I noted while reading thisatpaper, that the problems associated with bad error messages have been discussed for a few decades, without being solved.</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58</a:t>
            </a:fld>
            <a:endParaRPr lang="fr-CA"/>
          </a:p>
        </p:txBody>
      </p:sp>
    </p:spTree>
    <p:extLst>
      <p:ext uri="{BB962C8B-B14F-4D97-AF65-F5344CB8AC3E}">
        <p14:creationId xmlns:p14="http://schemas.microsoft.com/office/powerpoint/2010/main" val="12900413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According to that paper, there are two important factors for readability of error messages: message length and use of jargon.</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59</a:t>
            </a:fld>
            <a:endParaRPr lang="fr-CA"/>
          </a:p>
        </p:txBody>
      </p:sp>
    </p:spTree>
    <p:extLst>
      <p:ext uri="{BB962C8B-B14F-4D97-AF65-F5344CB8AC3E}">
        <p14:creationId xmlns:p14="http://schemas.microsoft.com/office/powerpoint/2010/main" val="2536639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Your students copy the code from your example … and attempt to run it.</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6</a:t>
            </a:fld>
            <a:endParaRPr lang="fr-CA"/>
          </a:p>
        </p:txBody>
      </p:sp>
    </p:spTree>
    <p:extLst>
      <p:ext uri="{BB962C8B-B14F-4D97-AF65-F5344CB8AC3E}">
        <p14:creationId xmlns:p14="http://schemas.microsoft.com/office/powerpoint/2010/main" val="32125337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Ideally one should:</a:t>
            </a:r>
          </a:p>
          <a:p>
            <a:pPr marL="171450" indent="-171450">
              <a:buFont typeface="Arial" panose="020B0604020202020204" pitchFamily="34" charset="0"/>
              <a:buChar char="•"/>
            </a:pPr>
            <a:r>
              <a:rPr lang="en-CA"/>
              <a:t>Remove jargon and acronyms</a:t>
            </a:r>
          </a:p>
          <a:p>
            <a:pPr marL="171450" indent="-171450">
              <a:buFont typeface="Arial" panose="020B0604020202020204" pitchFamily="34" charset="0"/>
              <a:buChar char="•"/>
            </a:pPr>
            <a:r>
              <a:rPr lang="en-CA"/>
              <a:t>Write messages in complete sentences</a:t>
            </a:r>
          </a:p>
          <a:p>
            <a:pPr marL="171450" indent="-171450">
              <a:buFont typeface="Arial" panose="020B0604020202020204" pitchFamily="34" charset="0"/>
              <a:buChar char="•"/>
            </a:pPr>
            <a:r>
              <a:rPr lang="en-CA"/>
              <a:t>Use simple vocabulary</a:t>
            </a:r>
          </a:p>
          <a:p>
            <a:pPr marL="171450" indent="-171450">
              <a:buFont typeface="Arial" panose="020B0604020202020204" pitchFamily="34" charset="0"/>
              <a:buChar char="•"/>
            </a:pPr>
            <a:r>
              <a:rPr lang="en-CA"/>
              <a:t>Use an economy of words – so complete but short sentences.</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60</a:t>
            </a:fld>
            <a:endParaRPr lang="fr-CA"/>
          </a:p>
        </p:txBody>
      </p:sp>
    </p:spTree>
    <p:extLst>
      <p:ext uri="{BB962C8B-B14F-4D97-AF65-F5344CB8AC3E}">
        <p14:creationId xmlns:p14="http://schemas.microsoft.com/office/powerpoint/2010/main" val="23342320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The paper focused on readability which the authors deem to be more fundamental than usability.</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61</a:t>
            </a:fld>
            <a:endParaRPr lang="fr-CA"/>
          </a:p>
        </p:txBody>
      </p:sp>
    </p:spTree>
    <p:extLst>
      <p:ext uri="{BB962C8B-B14F-4D97-AF65-F5344CB8AC3E}">
        <p14:creationId xmlns:p14="http://schemas.microsoft.com/office/powerpoint/2010/main" val="6589766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By usability, they mean how useful is the information provided in finding a solution to the problem.</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62</a:t>
            </a:fld>
            <a:endParaRPr lang="fr-CA"/>
          </a:p>
        </p:txBody>
      </p:sp>
    </p:spTree>
    <p:extLst>
      <p:ext uri="{BB962C8B-B14F-4D97-AF65-F5344CB8AC3E}">
        <p14:creationId xmlns:p14="http://schemas.microsoft.com/office/powerpoint/2010/main" val="3898231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The authors had groups of students evaluating error messages from Java, C, and Python.  </a:t>
            </a:r>
          </a:p>
          <a:p>
            <a:endParaRPr lang="en-CA"/>
          </a:p>
          <a:p>
            <a:r>
              <a:rPr lang="en-CA"/>
              <a:t>I expected the results to be that error messages from Java were too verbose, those from C too cryptic, and those from Python just right.</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63</a:t>
            </a:fld>
            <a:endParaRPr lang="fr-CA"/>
          </a:p>
        </p:txBody>
      </p:sp>
    </p:spTree>
    <p:extLst>
      <p:ext uri="{BB962C8B-B14F-4D97-AF65-F5344CB8AC3E}">
        <p14:creationId xmlns:p14="http://schemas.microsoft.com/office/powerpoint/2010/main" val="5046535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I was wrong: error messages from Python were rated as the worst of the three.</a:t>
            </a:r>
          </a:p>
          <a:p>
            <a:endParaRPr lang="en-CA"/>
          </a:p>
          <a:p>
            <a:r>
              <a:rPr lang="en-CA"/>
              <a:t>Let’s consider why that might be the case, using the first example shown at the beginning of this talk.</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64</a:t>
            </a:fld>
            <a:endParaRPr lang="fr-CA"/>
          </a:p>
        </p:txBody>
      </p:sp>
    </p:spTree>
    <p:extLst>
      <p:ext uri="{BB962C8B-B14F-4D97-AF65-F5344CB8AC3E}">
        <p14:creationId xmlns:p14="http://schemas.microsoft.com/office/powerpoint/2010/main" val="16523908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Prior to version 3.8, the error message provided by Python was relatively short: module turtle has no attribute forward. </a:t>
            </a:r>
          </a:p>
          <a:p>
            <a:endParaRPr lang="en-CA"/>
          </a:p>
          <a:p>
            <a:r>
              <a:rPr lang="en-CA"/>
              <a:t>This message did not contain any additional information about the actual cause.</a:t>
            </a:r>
          </a:p>
          <a:p>
            <a:endParaRPr lang="en-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65</a:t>
            </a:fld>
            <a:endParaRPr lang="fr-CA"/>
          </a:p>
        </p:txBody>
      </p:sp>
    </p:spTree>
    <p:extLst>
      <p:ext uri="{BB962C8B-B14F-4D97-AF65-F5344CB8AC3E}">
        <p14:creationId xmlns:p14="http://schemas.microsoft.com/office/powerpoint/2010/main" val="36115270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a:p>
          <a:p>
            <a:r>
              <a:rPr lang="en-CA"/>
              <a:t>Then more information was added, potentially useful to more advanced programmers, but full of jargon that cannot be understood by beginners.</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66</a:t>
            </a:fld>
            <a:endParaRPr lang="fr-CA"/>
          </a:p>
        </p:txBody>
      </p:sp>
    </p:spTree>
    <p:extLst>
      <p:ext uri="{BB962C8B-B14F-4D97-AF65-F5344CB8AC3E}">
        <p14:creationId xmlns:p14="http://schemas.microsoft.com/office/powerpoint/2010/main" val="24467866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However, when using friendly with any Python version, an additional hint is provided, which should be more easily understood by beginners.</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67</a:t>
            </a:fld>
            <a:endParaRPr lang="fr-CA"/>
          </a:p>
        </p:txBody>
      </p:sp>
    </p:spTree>
    <p:extLst>
      <p:ext uri="{BB962C8B-B14F-4D97-AF65-F5344CB8AC3E}">
        <p14:creationId xmlns:p14="http://schemas.microsoft.com/office/powerpoint/2010/main" val="27807236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To be fair, I must note some recent improvements for Python, where some “invalid syntax” messages have been replaced by something more useful.</a:t>
            </a:r>
          </a:p>
          <a:p>
            <a:endParaRPr lang="en-CA"/>
          </a:p>
          <a:p>
            <a:r>
              <a:rPr lang="en-CA"/>
              <a:t>For example, errors due to forgetting to close a parenthesis are now identified correctly in Python 3.10.</a:t>
            </a:r>
          </a:p>
          <a:p>
            <a:endParaRPr lang="en-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68</a:t>
            </a:fld>
            <a:endParaRPr lang="fr-CA"/>
          </a:p>
        </p:txBody>
      </p:sp>
    </p:spTree>
    <p:extLst>
      <p:ext uri="{BB962C8B-B14F-4D97-AF65-F5344CB8AC3E}">
        <p14:creationId xmlns:p14="http://schemas.microsoft.com/office/powerpoint/2010/main" val="22005173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Here </a:t>
            </a:r>
            <a:r>
              <a:rPr lang="fr-CA" sz="1200"/>
              <a:t>is the same example run with friendly, which gives the same correct explanation for all supported Python versions, even if we only get an « invalid syntax » error message.</a:t>
            </a:r>
            <a:endParaRPr lang="fr-CA"/>
          </a:p>
        </p:txBody>
      </p:sp>
      <p:sp>
        <p:nvSpPr>
          <p:cNvPr id="4" name="Espace réservé du numéro de diapositive 3"/>
          <p:cNvSpPr>
            <a:spLocks noGrp="1"/>
          </p:cNvSpPr>
          <p:nvPr>
            <p:ph type="sldNum" sz="quarter" idx="5"/>
          </p:nvPr>
        </p:nvSpPr>
        <p:spPr/>
        <p:txBody>
          <a:bodyPr/>
          <a:lstStyle/>
          <a:p>
            <a:fld id="{A85A8167-E06B-4109-9A35-4689318B556B}" type="slidenum">
              <a:rPr lang="fr-CA" smtClean="0"/>
              <a:t>69</a:t>
            </a:fld>
            <a:endParaRPr lang="fr-CA"/>
          </a:p>
        </p:txBody>
      </p:sp>
    </p:spTree>
    <p:extLst>
      <p:ext uri="{BB962C8B-B14F-4D97-AF65-F5344CB8AC3E}">
        <p14:creationId xmlns:p14="http://schemas.microsoft.com/office/powerpoint/2010/main" val="189259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It doesn’t work. </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7</a:t>
            </a:fld>
            <a:endParaRPr lang="fr-CA"/>
          </a:p>
        </p:txBody>
      </p:sp>
    </p:spTree>
    <p:extLst>
      <p:ext uri="{BB962C8B-B14F-4D97-AF65-F5344CB8AC3E}">
        <p14:creationId xmlns:p14="http://schemas.microsoft.com/office/powerpoint/2010/main" val="23802407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Python caters to all kinds of programmers, from beginners just learning the basics to advanced programmers using Python in their daily job. </a:t>
            </a:r>
          </a:p>
          <a:p>
            <a:endParaRPr lang="en-CA"/>
          </a:p>
          <a:p>
            <a:r>
              <a:rPr lang="en-CA"/>
              <a:t>When it comes to error messages, it would seem that Python seeks a middle ground and occasionally uses jargon not accessible to beginners. </a:t>
            </a:r>
          </a:p>
          <a:p>
            <a:endParaRPr lang="en-CA"/>
          </a:p>
          <a:p>
            <a:r>
              <a:rPr lang="en-CA"/>
              <a:t>By contrast, friendly attempts to cater to such beginners.</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70</a:t>
            </a:fld>
            <a:endParaRPr lang="fr-CA"/>
          </a:p>
        </p:txBody>
      </p:sp>
    </p:spTree>
    <p:extLst>
      <p:ext uri="{BB962C8B-B14F-4D97-AF65-F5344CB8AC3E}">
        <p14:creationId xmlns:p14="http://schemas.microsoft.com/office/powerpoint/2010/main" val="5193232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Let’s have a look at a different example where Python gives an error message that is rather obscure for beginners.</a:t>
            </a:r>
          </a:p>
          <a:p>
            <a:endParaRPr lang="en-CA"/>
          </a:p>
          <a:p>
            <a:r>
              <a:rPr lang="en-CA"/>
              <a:t>Nonetype object is not subscriptable.</a:t>
            </a:r>
          </a:p>
          <a:p>
            <a:endParaRPr lang="en-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71</a:t>
            </a:fld>
            <a:endParaRPr lang="fr-CA"/>
          </a:p>
        </p:txBody>
      </p:sp>
    </p:spTree>
    <p:extLst>
      <p:ext uri="{BB962C8B-B14F-4D97-AF65-F5344CB8AC3E}">
        <p14:creationId xmlns:p14="http://schemas.microsoft.com/office/powerpoint/2010/main" val="7468806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Asking why() gives us an explanation, but no actual clue as to what the object causing the problem is.</a:t>
            </a:r>
          </a:p>
          <a:p>
            <a:endParaRPr lang="en-CA"/>
          </a:p>
          <a:p>
            <a:r>
              <a:rPr lang="en-CA"/>
              <a:t>The note at the bottom explains what the NoneType jargon means.</a:t>
            </a:r>
          </a:p>
          <a:p>
            <a:endParaRPr lang="en-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72</a:t>
            </a:fld>
            <a:endParaRPr lang="fr-CA"/>
          </a:p>
        </p:txBody>
      </p:sp>
    </p:spTree>
    <p:extLst>
      <p:ext uri="{BB962C8B-B14F-4D97-AF65-F5344CB8AC3E}">
        <p14:creationId xmlns:p14="http://schemas.microsoft.com/office/powerpoint/2010/main" val="20997397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Asking where() gives us more information.</a:t>
            </a:r>
          </a:p>
          <a:p>
            <a:endParaRPr lang="en-CA"/>
          </a:p>
          <a:p>
            <a:r>
              <a:rPr lang="en-CA"/>
              <a:t>Friendly-traceback always attempts to isolates the part of the code that causes problems and identify the value of each object.</a:t>
            </a:r>
          </a:p>
          <a:p>
            <a:endParaRPr lang="en-CA"/>
          </a:p>
          <a:p>
            <a:r>
              <a:rPr lang="en-CA"/>
              <a:t>Here, we have a dict x containing other Python dicts.  </a:t>
            </a:r>
          </a:p>
          <a:p>
            <a:endParaRPr lang="en-CA"/>
          </a:p>
          <a:p>
            <a:r>
              <a:rPr lang="en-CA"/>
              <a:t>At the very bottom, we can see that x[42][1][2] has the value of None, which is the cause of the problem.</a:t>
            </a:r>
          </a:p>
          <a:p>
            <a:endParaRPr lang="en-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73</a:t>
            </a:fld>
            <a:endParaRPr lang="fr-CA"/>
          </a:p>
        </p:txBody>
      </p:sp>
    </p:spTree>
    <p:extLst>
      <p:ext uri="{BB962C8B-B14F-4D97-AF65-F5344CB8AC3E}">
        <p14:creationId xmlns:p14="http://schemas.microsoft.com/office/powerpoint/2010/main" val="2922687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This almost concludes this introductory talk to friendly and friendly-traceback.</a:t>
            </a:r>
          </a:p>
          <a:p>
            <a:endParaRPr lang="en-CA"/>
          </a:p>
          <a:p>
            <a:r>
              <a:rPr lang="en-CA"/>
              <a:t>To find out more, you could use a search engine to find friendly’s documentation …. But there is a better way.</a:t>
            </a:r>
          </a:p>
          <a:p>
            <a:endParaRPr lang="en-CA"/>
          </a:p>
          <a:p>
            <a:r>
              <a:rPr lang="en-CA"/>
              <a:t>First, install friendly</a:t>
            </a:r>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74</a:t>
            </a:fld>
            <a:endParaRPr lang="fr-CA"/>
          </a:p>
        </p:txBody>
      </p:sp>
    </p:spTree>
    <p:extLst>
      <p:ext uri="{BB962C8B-B14F-4D97-AF65-F5344CB8AC3E}">
        <p14:creationId xmlns:p14="http://schemas.microsoft.com/office/powerpoint/2010/main" val="7414644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en-CA"/>
              <a:t>Start the friendly console</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75</a:t>
            </a:fld>
            <a:endParaRPr lang="fr-CA"/>
          </a:p>
        </p:txBody>
      </p:sp>
    </p:spTree>
    <p:extLst>
      <p:ext uri="{BB962C8B-B14F-4D97-AF65-F5344CB8AC3E}">
        <p14:creationId xmlns:p14="http://schemas.microsoft.com/office/powerpoint/2010/main" val="21867611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Typing in Friendly provides some basic help</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76</a:t>
            </a:fld>
            <a:endParaRPr lang="fr-CA"/>
          </a:p>
        </p:txBody>
      </p:sp>
    </p:spTree>
    <p:extLst>
      <p:ext uri="{BB962C8B-B14F-4D97-AF65-F5344CB8AC3E}">
        <p14:creationId xmlns:p14="http://schemas.microsoft.com/office/powerpoint/2010/main" val="32666540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To find out even more, type www(). </a:t>
            </a:r>
          </a:p>
          <a:p>
            <a:endParaRPr lang="en-CA"/>
          </a:p>
          <a:p>
            <a:r>
              <a:rPr lang="en-CA"/>
              <a:t>Assuming you write this function call without making any typo, no exception will have been raised and instead of doing an internet search, www() will take you to friendly’s documentation. </a:t>
            </a:r>
          </a:p>
          <a:p>
            <a:endParaRPr lang="en-CA"/>
          </a:p>
          <a:p>
            <a:r>
              <a:rPr lang="en-CA"/>
              <a:t>As an addition to unit tests, I record almost all of the example tracebacks for different Python versions in the documentation. This occasionally helps to spot regressions. It is also useful to review the explanation given. I encourage you to do so and make suggestions to improve them.</a:t>
            </a:r>
          </a:p>
          <a:p>
            <a:endParaRPr lang="en-CA"/>
          </a:p>
          <a:p>
            <a:r>
              <a:rPr lang="en-CA"/>
              <a:t>You might also come across some notices about “Design choices”. These are to record choices I made for friendly-traceback, inviting you to comment about their suitability.</a:t>
            </a:r>
          </a:p>
          <a:p>
            <a:endParaRPr lang="en-CA"/>
          </a:p>
          <a:p>
            <a:r>
              <a:rPr lang="en-CA"/>
              <a:t>Of course, using pip to install packages such as friendly is often something that beginners find difficult. Ideally, there should be a better way.</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77</a:t>
            </a:fld>
            <a:endParaRPr lang="fr-CA"/>
          </a:p>
        </p:txBody>
      </p:sp>
    </p:spTree>
    <p:extLst>
      <p:ext uri="{BB962C8B-B14F-4D97-AF65-F5344CB8AC3E}">
        <p14:creationId xmlns:p14="http://schemas.microsoft.com/office/powerpoint/2010/main" val="5194302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Perhaps, friendly will be installed by default in a future version of Mu, as has been recorded on Mu’s github repo by Nicholas Tollervey, Mu’s creator.</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78</a:t>
            </a:fld>
            <a:endParaRPr lang="fr-CA"/>
          </a:p>
        </p:txBody>
      </p:sp>
    </p:spTree>
    <p:extLst>
      <p:ext uri="{BB962C8B-B14F-4D97-AF65-F5344CB8AC3E}">
        <p14:creationId xmlns:p14="http://schemas.microsoft.com/office/powerpoint/2010/main" val="6926157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One of the main Ipython and Jupyter developer has expressed support for enabling friendly by default if it is installed.  </a:t>
            </a:r>
          </a:p>
          <a:p>
            <a:endParaRPr lang="en-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79</a:t>
            </a:fld>
            <a:endParaRPr lang="fr-CA"/>
          </a:p>
        </p:txBody>
      </p:sp>
    </p:spTree>
    <p:extLst>
      <p:ext uri="{BB962C8B-B14F-4D97-AF65-F5344CB8AC3E}">
        <p14:creationId xmlns:p14="http://schemas.microsoft.com/office/powerpoint/2010/main" val="1840347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They see virtual red ink. In their experience, red ink is not a good thing.</a:t>
            </a:r>
          </a:p>
          <a:p>
            <a:endParaRPr lang="fr-CA"/>
          </a:p>
          <a:p>
            <a:pPr marL="0" marR="0" lvl="0" indent="0" algn="l" defTabSz="914400" rtl="0" eaLnBrk="1" fontAlgn="auto" latinLnBrk="0" hangingPunct="1">
              <a:lnSpc>
                <a:spcPct val="100000"/>
              </a:lnSpc>
              <a:spcBef>
                <a:spcPts val="0"/>
              </a:spcBef>
              <a:spcAft>
                <a:spcPts val="0"/>
              </a:spcAft>
              <a:buClrTx/>
              <a:buSzTx/>
              <a:buFontTx/>
              <a:buNone/>
              <a:tabLst/>
              <a:defRPr/>
            </a:pPr>
            <a:r>
              <a:rPr lang="fr-CA"/>
              <a:t>They take a closer look at the content, and see a lot of unknown jargon: Traceback, AttributeError, partially initialized module, circular import,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A"/>
          </a:p>
          <a:p>
            <a:pPr marL="0" marR="0" lvl="0" indent="0" algn="l" defTabSz="914400" rtl="0" eaLnBrk="1" fontAlgn="auto" latinLnBrk="0" hangingPunct="1">
              <a:lnSpc>
                <a:spcPct val="100000"/>
              </a:lnSpc>
              <a:spcBef>
                <a:spcPts val="0"/>
              </a:spcBef>
              <a:spcAft>
                <a:spcPts val="0"/>
              </a:spcAft>
              <a:buClrTx/>
              <a:buSzTx/>
              <a:buFontTx/>
              <a:buNone/>
              <a:tabLst/>
              <a:defRPr/>
            </a:pPr>
            <a:r>
              <a:rPr lang="fr-CA"/>
              <a:t>At this point, your students might get discouraged, thinking that programming is not for them: they feel inadequate and might just want to give up.</a:t>
            </a:r>
          </a:p>
          <a:p>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8</a:t>
            </a:fld>
            <a:endParaRPr lang="fr-CA"/>
          </a:p>
        </p:txBody>
      </p:sp>
    </p:spTree>
    <p:extLst>
      <p:ext uri="{BB962C8B-B14F-4D97-AF65-F5344CB8AC3E}">
        <p14:creationId xmlns:p14="http://schemas.microsoft.com/office/powerpoint/2010/main" val="12400703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In conclusion: I invite you to try out friendly, read the documentation, and give feedback so that I can hopefully make friendly even more useful for you and for your students.</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80</a:t>
            </a:fld>
            <a:endParaRPr lang="fr-CA"/>
          </a:p>
        </p:txBody>
      </p:sp>
    </p:spTree>
    <p:extLst>
      <p:ext uri="{BB962C8B-B14F-4D97-AF65-F5344CB8AC3E}">
        <p14:creationId xmlns:p14="http://schemas.microsoft.com/office/powerpoint/2010/main" val="30985611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a:t>And, of course, I welcome any question you might have.</a:t>
            </a:r>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81</a:t>
            </a:fld>
            <a:endParaRPr lang="fr-CA"/>
          </a:p>
        </p:txBody>
      </p:sp>
    </p:spTree>
    <p:extLst>
      <p:ext uri="{BB962C8B-B14F-4D97-AF65-F5344CB8AC3E}">
        <p14:creationId xmlns:p14="http://schemas.microsoft.com/office/powerpoint/2010/main" val="450001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Could this be made more user friendly?</a:t>
            </a:r>
          </a:p>
          <a:p>
            <a:endParaRPr lang="fr-CA"/>
          </a:p>
          <a:p>
            <a:r>
              <a:rPr lang="fr-CA"/>
              <a:t>Before we see if this is possible, let’s review the type of information we can get from a normal Python traceback.</a:t>
            </a:r>
          </a:p>
          <a:p>
            <a:endParaRPr lang="fr-CA"/>
          </a:p>
        </p:txBody>
      </p:sp>
      <p:sp>
        <p:nvSpPr>
          <p:cNvPr id="4" name="Espace réservé du numéro de diapositive 3"/>
          <p:cNvSpPr>
            <a:spLocks noGrp="1"/>
          </p:cNvSpPr>
          <p:nvPr>
            <p:ph type="sldNum" sz="quarter" idx="5"/>
          </p:nvPr>
        </p:nvSpPr>
        <p:spPr/>
        <p:txBody>
          <a:bodyPr/>
          <a:lstStyle/>
          <a:p>
            <a:fld id="{0649D15C-3B58-48E1-8C57-71DCEA9415CC}" type="slidenum">
              <a:rPr lang="fr-CA" smtClean="0"/>
              <a:t>9</a:t>
            </a:fld>
            <a:endParaRPr lang="fr-CA"/>
          </a:p>
        </p:txBody>
      </p:sp>
    </p:spTree>
    <p:extLst>
      <p:ext uri="{BB962C8B-B14F-4D97-AF65-F5344CB8AC3E}">
        <p14:creationId xmlns:p14="http://schemas.microsoft.com/office/powerpoint/2010/main" val="1063560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9467A8-7DC8-44A5-9778-00CE2D0F8A0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CA"/>
          </a:p>
        </p:txBody>
      </p:sp>
      <p:sp>
        <p:nvSpPr>
          <p:cNvPr id="3" name="Sous-titre 2">
            <a:extLst>
              <a:ext uri="{FF2B5EF4-FFF2-40B4-BE49-F238E27FC236}">
                <a16:creationId xmlns:a16="http://schemas.microsoft.com/office/drawing/2014/main" id="{AC2CEF66-7AA9-4FBE-B608-290E3967FA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CA"/>
          </a:p>
        </p:txBody>
      </p:sp>
      <p:sp>
        <p:nvSpPr>
          <p:cNvPr id="4" name="Espace réservé de la date 3">
            <a:extLst>
              <a:ext uri="{FF2B5EF4-FFF2-40B4-BE49-F238E27FC236}">
                <a16:creationId xmlns:a16="http://schemas.microsoft.com/office/drawing/2014/main" id="{2E30EBC0-956A-4486-8B59-863D2EC2CCA5}"/>
              </a:ext>
            </a:extLst>
          </p:cNvPr>
          <p:cNvSpPr>
            <a:spLocks noGrp="1"/>
          </p:cNvSpPr>
          <p:nvPr>
            <p:ph type="dt" sz="half" idx="10"/>
          </p:nvPr>
        </p:nvSpPr>
        <p:spPr/>
        <p:txBody>
          <a:bodyPr/>
          <a:lstStyle/>
          <a:p>
            <a:fld id="{41C591A9-095D-4CAD-A89C-740A3A616031}" type="datetimeFigureOut">
              <a:rPr lang="fr-CA" smtClean="0"/>
              <a:t>2021-09-09</a:t>
            </a:fld>
            <a:endParaRPr lang="fr-CA"/>
          </a:p>
        </p:txBody>
      </p:sp>
      <p:sp>
        <p:nvSpPr>
          <p:cNvPr id="5" name="Espace réservé du pied de page 4">
            <a:extLst>
              <a:ext uri="{FF2B5EF4-FFF2-40B4-BE49-F238E27FC236}">
                <a16:creationId xmlns:a16="http://schemas.microsoft.com/office/drawing/2014/main" id="{C5E8B025-3FA5-4765-A16C-A16CA575E24E}"/>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AFA57DB8-5794-4377-BCA4-B34D32EDBB4C}"/>
              </a:ext>
            </a:extLst>
          </p:cNvPr>
          <p:cNvSpPr>
            <a:spLocks noGrp="1"/>
          </p:cNvSpPr>
          <p:nvPr>
            <p:ph type="sldNum" sz="quarter" idx="12"/>
          </p:nvPr>
        </p:nvSpPr>
        <p:spPr/>
        <p:txBody>
          <a:bodyPr/>
          <a:lstStyle/>
          <a:p>
            <a:fld id="{EDB0FD81-34C8-47F8-A545-9378D2520778}" type="slidenum">
              <a:rPr lang="fr-CA" smtClean="0"/>
              <a:t>‹N°›</a:t>
            </a:fld>
            <a:endParaRPr lang="fr-CA"/>
          </a:p>
        </p:txBody>
      </p:sp>
    </p:spTree>
    <p:extLst>
      <p:ext uri="{BB962C8B-B14F-4D97-AF65-F5344CB8AC3E}">
        <p14:creationId xmlns:p14="http://schemas.microsoft.com/office/powerpoint/2010/main" val="899910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D56F87-0A69-4C44-8942-A537A748524F}"/>
              </a:ext>
            </a:extLst>
          </p:cNvPr>
          <p:cNvSpPr>
            <a:spLocks noGrp="1"/>
          </p:cNvSpPr>
          <p:nvPr>
            <p:ph type="title"/>
          </p:nvPr>
        </p:nvSpPr>
        <p:spPr/>
        <p:txBody>
          <a:bodyPr/>
          <a:lstStyle/>
          <a:p>
            <a:r>
              <a:rPr lang="fr-FR"/>
              <a:t>Modifiez le style du titre</a:t>
            </a:r>
            <a:endParaRPr lang="fr-CA"/>
          </a:p>
        </p:txBody>
      </p:sp>
      <p:sp>
        <p:nvSpPr>
          <p:cNvPr id="3" name="Espace réservé du texte vertical 2">
            <a:extLst>
              <a:ext uri="{FF2B5EF4-FFF2-40B4-BE49-F238E27FC236}">
                <a16:creationId xmlns:a16="http://schemas.microsoft.com/office/drawing/2014/main" id="{E951532B-746F-4119-80CA-FB7B5F9954A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158C7443-2E9A-457C-8E19-3AE274E8DE69}"/>
              </a:ext>
            </a:extLst>
          </p:cNvPr>
          <p:cNvSpPr>
            <a:spLocks noGrp="1"/>
          </p:cNvSpPr>
          <p:nvPr>
            <p:ph type="dt" sz="half" idx="10"/>
          </p:nvPr>
        </p:nvSpPr>
        <p:spPr/>
        <p:txBody>
          <a:bodyPr/>
          <a:lstStyle/>
          <a:p>
            <a:fld id="{41C591A9-095D-4CAD-A89C-740A3A616031}" type="datetimeFigureOut">
              <a:rPr lang="fr-CA" smtClean="0"/>
              <a:t>2021-09-09</a:t>
            </a:fld>
            <a:endParaRPr lang="fr-CA"/>
          </a:p>
        </p:txBody>
      </p:sp>
      <p:sp>
        <p:nvSpPr>
          <p:cNvPr id="5" name="Espace réservé du pied de page 4">
            <a:extLst>
              <a:ext uri="{FF2B5EF4-FFF2-40B4-BE49-F238E27FC236}">
                <a16:creationId xmlns:a16="http://schemas.microsoft.com/office/drawing/2014/main" id="{A73333AD-79A0-4DA1-9BFB-8BB928FEBE04}"/>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D6B05FD8-607B-404F-A991-22E3B033F14C}"/>
              </a:ext>
            </a:extLst>
          </p:cNvPr>
          <p:cNvSpPr>
            <a:spLocks noGrp="1"/>
          </p:cNvSpPr>
          <p:nvPr>
            <p:ph type="sldNum" sz="quarter" idx="12"/>
          </p:nvPr>
        </p:nvSpPr>
        <p:spPr/>
        <p:txBody>
          <a:bodyPr/>
          <a:lstStyle/>
          <a:p>
            <a:fld id="{EDB0FD81-34C8-47F8-A545-9378D2520778}" type="slidenum">
              <a:rPr lang="fr-CA" smtClean="0"/>
              <a:t>‹N°›</a:t>
            </a:fld>
            <a:endParaRPr lang="fr-CA"/>
          </a:p>
        </p:txBody>
      </p:sp>
    </p:spTree>
    <p:extLst>
      <p:ext uri="{BB962C8B-B14F-4D97-AF65-F5344CB8AC3E}">
        <p14:creationId xmlns:p14="http://schemas.microsoft.com/office/powerpoint/2010/main" val="1540875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6DFB440-6A0E-436E-90A4-03CF114E1361}"/>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CA"/>
          </a:p>
        </p:txBody>
      </p:sp>
      <p:sp>
        <p:nvSpPr>
          <p:cNvPr id="3" name="Espace réservé du texte vertical 2">
            <a:extLst>
              <a:ext uri="{FF2B5EF4-FFF2-40B4-BE49-F238E27FC236}">
                <a16:creationId xmlns:a16="http://schemas.microsoft.com/office/drawing/2014/main" id="{D1C35D49-BE44-4329-844A-62412AB61620}"/>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B8D63A62-CE80-4543-A6BF-038D327CB3C8}"/>
              </a:ext>
            </a:extLst>
          </p:cNvPr>
          <p:cNvSpPr>
            <a:spLocks noGrp="1"/>
          </p:cNvSpPr>
          <p:nvPr>
            <p:ph type="dt" sz="half" idx="10"/>
          </p:nvPr>
        </p:nvSpPr>
        <p:spPr/>
        <p:txBody>
          <a:bodyPr/>
          <a:lstStyle/>
          <a:p>
            <a:fld id="{41C591A9-095D-4CAD-A89C-740A3A616031}" type="datetimeFigureOut">
              <a:rPr lang="fr-CA" smtClean="0"/>
              <a:t>2021-09-09</a:t>
            </a:fld>
            <a:endParaRPr lang="fr-CA"/>
          </a:p>
        </p:txBody>
      </p:sp>
      <p:sp>
        <p:nvSpPr>
          <p:cNvPr id="5" name="Espace réservé du pied de page 4">
            <a:extLst>
              <a:ext uri="{FF2B5EF4-FFF2-40B4-BE49-F238E27FC236}">
                <a16:creationId xmlns:a16="http://schemas.microsoft.com/office/drawing/2014/main" id="{882F1F02-DB1A-41D8-ADD9-AA042D764FBF}"/>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BA532E37-88C0-4BA7-8991-9E36C08CC849}"/>
              </a:ext>
            </a:extLst>
          </p:cNvPr>
          <p:cNvSpPr>
            <a:spLocks noGrp="1"/>
          </p:cNvSpPr>
          <p:nvPr>
            <p:ph type="sldNum" sz="quarter" idx="12"/>
          </p:nvPr>
        </p:nvSpPr>
        <p:spPr/>
        <p:txBody>
          <a:bodyPr/>
          <a:lstStyle/>
          <a:p>
            <a:fld id="{EDB0FD81-34C8-47F8-A545-9378D2520778}" type="slidenum">
              <a:rPr lang="fr-CA" smtClean="0"/>
              <a:t>‹N°›</a:t>
            </a:fld>
            <a:endParaRPr lang="fr-CA"/>
          </a:p>
        </p:txBody>
      </p:sp>
    </p:spTree>
    <p:extLst>
      <p:ext uri="{BB962C8B-B14F-4D97-AF65-F5344CB8AC3E}">
        <p14:creationId xmlns:p14="http://schemas.microsoft.com/office/powerpoint/2010/main" val="2732739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E5D21B-F475-440B-817C-1AA3E75DBD00}"/>
              </a:ext>
            </a:extLst>
          </p:cNvPr>
          <p:cNvSpPr>
            <a:spLocks noGrp="1"/>
          </p:cNvSpPr>
          <p:nvPr>
            <p:ph type="title"/>
          </p:nvPr>
        </p:nvSpPr>
        <p:spPr/>
        <p:txBody>
          <a:bodyPr/>
          <a:lstStyle/>
          <a:p>
            <a:r>
              <a:rPr lang="fr-FR"/>
              <a:t>Modifiez le style du titre</a:t>
            </a:r>
            <a:endParaRPr lang="fr-CA"/>
          </a:p>
        </p:txBody>
      </p:sp>
      <p:sp>
        <p:nvSpPr>
          <p:cNvPr id="3" name="Espace réservé du contenu 2">
            <a:extLst>
              <a:ext uri="{FF2B5EF4-FFF2-40B4-BE49-F238E27FC236}">
                <a16:creationId xmlns:a16="http://schemas.microsoft.com/office/drawing/2014/main" id="{8746182B-1677-469E-8D3B-A59EF2C151B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CEA475FC-3F33-449C-8890-DD22DA81086D}"/>
              </a:ext>
            </a:extLst>
          </p:cNvPr>
          <p:cNvSpPr>
            <a:spLocks noGrp="1"/>
          </p:cNvSpPr>
          <p:nvPr>
            <p:ph type="dt" sz="half" idx="10"/>
          </p:nvPr>
        </p:nvSpPr>
        <p:spPr/>
        <p:txBody>
          <a:bodyPr/>
          <a:lstStyle/>
          <a:p>
            <a:fld id="{41C591A9-095D-4CAD-A89C-740A3A616031}" type="datetimeFigureOut">
              <a:rPr lang="fr-CA" smtClean="0"/>
              <a:t>2021-09-09</a:t>
            </a:fld>
            <a:endParaRPr lang="fr-CA"/>
          </a:p>
        </p:txBody>
      </p:sp>
      <p:sp>
        <p:nvSpPr>
          <p:cNvPr id="5" name="Espace réservé du pied de page 4">
            <a:extLst>
              <a:ext uri="{FF2B5EF4-FFF2-40B4-BE49-F238E27FC236}">
                <a16:creationId xmlns:a16="http://schemas.microsoft.com/office/drawing/2014/main" id="{3C05FD16-0BA6-4F5C-B4B2-E895E0D0267F}"/>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62AE1FE9-A37F-4BA1-AC6D-9AD075C46390}"/>
              </a:ext>
            </a:extLst>
          </p:cNvPr>
          <p:cNvSpPr>
            <a:spLocks noGrp="1"/>
          </p:cNvSpPr>
          <p:nvPr>
            <p:ph type="sldNum" sz="quarter" idx="12"/>
          </p:nvPr>
        </p:nvSpPr>
        <p:spPr/>
        <p:txBody>
          <a:bodyPr/>
          <a:lstStyle/>
          <a:p>
            <a:fld id="{EDB0FD81-34C8-47F8-A545-9378D2520778}" type="slidenum">
              <a:rPr lang="fr-CA" smtClean="0"/>
              <a:t>‹N°›</a:t>
            </a:fld>
            <a:endParaRPr lang="fr-CA"/>
          </a:p>
        </p:txBody>
      </p:sp>
    </p:spTree>
    <p:extLst>
      <p:ext uri="{BB962C8B-B14F-4D97-AF65-F5344CB8AC3E}">
        <p14:creationId xmlns:p14="http://schemas.microsoft.com/office/powerpoint/2010/main" val="1433456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1D4AF8-42FF-4C14-B005-43DC8D94E4C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CA"/>
          </a:p>
        </p:txBody>
      </p:sp>
      <p:sp>
        <p:nvSpPr>
          <p:cNvPr id="3" name="Espace réservé du texte 2">
            <a:extLst>
              <a:ext uri="{FF2B5EF4-FFF2-40B4-BE49-F238E27FC236}">
                <a16:creationId xmlns:a16="http://schemas.microsoft.com/office/drawing/2014/main" id="{0B72817C-EF15-48A2-B51C-CEEA05D2B3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895F7DA-E9FC-4A0C-B079-715B52FDF4C4}"/>
              </a:ext>
            </a:extLst>
          </p:cNvPr>
          <p:cNvSpPr>
            <a:spLocks noGrp="1"/>
          </p:cNvSpPr>
          <p:nvPr>
            <p:ph type="dt" sz="half" idx="10"/>
          </p:nvPr>
        </p:nvSpPr>
        <p:spPr/>
        <p:txBody>
          <a:bodyPr/>
          <a:lstStyle/>
          <a:p>
            <a:fld id="{41C591A9-095D-4CAD-A89C-740A3A616031}" type="datetimeFigureOut">
              <a:rPr lang="fr-CA" smtClean="0"/>
              <a:t>2021-09-09</a:t>
            </a:fld>
            <a:endParaRPr lang="fr-CA"/>
          </a:p>
        </p:txBody>
      </p:sp>
      <p:sp>
        <p:nvSpPr>
          <p:cNvPr id="5" name="Espace réservé du pied de page 4">
            <a:extLst>
              <a:ext uri="{FF2B5EF4-FFF2-40B4-BE49-F238E27FC236}">
                <a16:creationId xmlns:a16="http://schemas.microsoft.com/office/drawing/2014/main" id="{404622AA-26E0-4188-97B4-ADF9736B6E0A}"/>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2E0270A6-2E68-4A22-ACFB-A966FAEE11BD}"/>
              </a:ext>
            </a:extLst>
          </p:cNvPr>
          <p:cNvSpPr>
            <a:spLocks noGrp="1"/>
          </p:cNvSpPr>
          <p:nvPr>
            <p:ph type="sldNum" sz="quarter" idx="12"/>
          </p:nvPr>
        </p:nvSpPr>
        <p:spPr/>
        <p:txBody>
          <a:bodyPr/>
          <a:lstStyle/>
          <a:p>
            <a:fld id="{EDB0FD81-34C8-47F8-A545-9378D2520778}" type="slidenum">
              <a:rPr lang="fr-CA" smtClean="0"/>
              <a:t>‹N°›</a:t>
            </a:fld>
            <a:endParaRPr lang="fr-CA"/>
          </a:p>
        </p:txBody>
      </p:sp>
    </p:spTree>
    <p:extLst>
      <p:ext uri="{BB962C8B-B14F-4D97-AF65-F5344CB8AC3E}">
        <p14:creationId xmlns:p14="http://schemas.microsoft.com/office/powerpoint/2010/main" val="862562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390AC9-E54D-478B-94DF-E91F2E68E5EC}"/>
              </a:ext>
            </a:extLst>
          </p:cNvPr>
          <p:cNvSpPr>
            <a:spLocks noGrp="1"/>
          </p:cNvSpPr>
          <p:nvPr>
            <p:ph type="title"/>
          </p:nvPr>
        </p:nvSpPr>
        <p:spPr/>
        <p:txBody>
          <a:bodyPr/>
          <a:lstStyle/>
          <a:p>
            <a:r>
              <a:rPr lang="fr-FR"/>
              <a:t>Modifiez le style du titre</a:t>
            </a:r>
            <a:endParaRPr lang="fr-CA"/>
          </a:p>
        </p:txBody>
      </p:sp>
      <p:sp>
        <p:nvSpPr>
          <p:cNvPr id="3" name="Espace réservé du contenu 2">
            <a:extLst>
              <a:ext uri="{FF2B5EF4-FFF2-40B4-BE49-F238E27FC236}">
                <a16:creationId xmlns:a16="http://schemas.microsoft.com/office/drawing/2014/main" id="{D74A8B24-B4C3-449E-814D-D15F19C9EAF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contenu 3">
            <a:extLst>
              <a:ext uri="{FF2B5EF4-FFF2-40B4-BE49-F238E27FC236}">
                <a16:creationId xmlns:a16="http://schemas.microsoft.com/office/drawing/2014/main" id="{1A5E2DEB-6869-4788-8DE9-8144462C5E7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e la date 4">
            <a:extLst>
              <a:ext uri="{FF2B5EF4-FFF2-40B4-BE49-F238E27FC236}">
                <a16:creationId xmlns:a16="http://schemas.microsoft.com/office/drawing/2014/main" id="{65887C5A-5171-4F4E-9A77-AC0E8020B77F}"/>
              </a:ext>
            </a:extLst>
          </p:cNvPr>
          <p:cNvSpPr>
            <a:spLocks noGrp="1"/>
          </p:cNvSpPr>
          <p:nvPr>
            <p:ph type="dt" sz="half" idx="10"/>
          </p:nvPr>
        </p:nvSpPr>
        <p:spPr/>
        <p:txBody>
          <a:bodyPr/>
          <a:lstStyle/>
          <a:p>
            <a:fld id="{41C591A9-095D-4CAD-A89C-740A3A616031}" type="datetimeFigureOut">
              <a:rPr lang="fr-CA" smtClean="0"/>
              <a:t>2021-09-09</a:t>
            </a:fld>
            <a:endParaRPr lang="fr-CA"/>
          </a:p>
        </p:txBody>
      </p:sp>
      <p:sp>
        <p:nvSpPr>
          <p:cNvPr id="6" name="Espace réservé du pied de page 5">
            <a:extLst>
              <a:ext uri="{FF2B5EF4-FFF2-40B4-BE49-F238E27FC236}">
                <a16:creationId xmlns:a16="http://schemas.microsoft.com/office/drawing/2014/main" id="{A381C966-DCCA-4EDB-9D99-97F2DE08ED2C}"/>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DBA6E521-BB5E-49BF-A70C-82B070EAD3AD}"/>
              </a:ext>
            </a:extLst>
          </p:cNvPr>
          <p:cNvSpPr>
            <a:spLocks noGrp="1"/>
          </p:cNvSpPr>
          <p:nvPr>
            <p:ph type="sldNum" sz="quarter" idx="12"/>
          </p:nvPr>
        </p:nvSpPr>
        <p:spPr/>
        <p:txBody>
          <a:bodyPr/>
          <a:lstStyle/>
          <a:p>
            <a:fld id="{EDB0FD81-34C8-47F8-A545-9378D2520778}" type="slidenum">
              <a:rPr lang="fr-CA" smtClean="0"/>
              <a:t>‹N°›</a:t>
            </a:fld>
            <a:endParaRPr lang="fr-CA"/>
          </a:p>
        </p:txBody>
      </p:sp>
    </p:spTree>
    <p:extLst>
      <p:ext uri="{BB962C8B-B14F-4D97-AF65-F5344CB8AC3E}">
        <p14:creationId xmlns:p14="http://schemas.microsoft.com/office/powerpoint/2010/main" val="252418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C71477-7190-4D3D-8211-64E709AC1C75}"/>
              </a:ext>
            </a:extLst>
          </p:cNvPr>
          <p:cNvSpPr>
            <a:spLocks noGrp="1"/>
          </p:cNvSpPr>
          <p:nvPr>
            <p:ph type="title"/>
          </p:nvPr>
        </p:nvSpPr>
        <p:spPr>
          <a:xfrm>
            <a:off x="839788" y="365125"/>
            <a:ext cx="10515600" cy="1325563"/>
          </a:xfrm>
        </p:spPr>
        <p:txBody>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7C8E1296-4EFD-4AD9-99F5-58858CF259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25130206-3E23-4251-A591-0F1330C92892}"/>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u texte 4">
            <a:extLst>
              <a:ext uri="{FF2B5EF4-FFF2-40B4-BE49-F238E27FC236}">
                <a16:creationId xmlns:a16="http://schemas.microsoft.com/office/drawing/2014/main" id="{4E2FABC6-13E7-474B-813D-DE200E9D7E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BA5D34F-9A2D-47BF-9214-B28FECD59BD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7" name="Espace réservé de la date 6">
            <a:extLst>
              <a:ext uri="{FF2B5EF4-FFF2-40B4-BE49-F238E27FC236}">
                <a16:creationId xmlns:a16="http://schemas.microsoft.com/office/drawing/2014/main" id="{B1106ED7-22DB-4505-9C11-DC86CAFEAAEB}"/>
              </a:ext>
            </a:extLst>
          </p:cNvPr>
          <p:cNvSpPr>
            <a:spLocks noGrp="1"/>
          </p:cNvSpPr>
          <p:nvPr>
            <p:ph type="dt" sz="half" idx="10"/>
          </p:nvPr>
        </p:nvSpPr>
        <p:spPr/>
        <p:txBody>
          <a:bodyPr/>
          <a:lstStyle/>
          <a:p>
            <a:fld id="{41C591A9-095D-4CAD-A89C-740A3A616031}" type="datetimeFigureOut">
              <a:rPr lang="fr-CA" smtClean="0"/>
              <a:t>2021-09-09</a:t>
            </a:fld>
            <a:endParaRPr lang="fr-CA"/>
          </a:p>
        </p:txBody>
      </p:sp>
      <p:sp>
        <p:nvSpPr>
          <p:cNvPr id="8" name="Espace réservé du pied de page 7">
            <a:extLst>
              <a:ext uri="{FF2B5EF4-FFF2-40B4-BE49-F238E27FC236}">
                <a16:creationId xmlns:a16="http://schemas.microsoft.com/office/drawing/2014/main" id="{2DB14A64-026D-434D-8C41-AEC1E6996EDC}"/>
              </a:ext>
            </a:extLst>
          </p:cNvPr>
          <p:cNvSpPr>
            <a:spLocks noGrp="1"/>
          </p:cNvSpPr>
          <p:nvPr>
            <p:ph type="ftr" sz="quarter" idx="11"/>
          </p:nvPr>
        </p:nvSpPr>
        <p:spPr/>
        <p:txBody>
          <a:bodyPr/>
          <a:lstStyle/>
          <a:p>
            <a:endParaRPr lang="fr-CA"/>
          </a:p>
        </p:txBody>
      </p:sp>
      <p:sp>
        <p:nvSpPr>
          <p:cNvPr id="9" name="Espace réservé du numéro de diapositive 8">
            <a:extLst>
              <a:ext uri="{FF2B5EF4-FFF2-40B4-BE49-F238E27FC236}">
                <a16:creationId xmlns:a16="http://schemas.microsoft.com/office/drawing/2014/main" id="{E38F36F1-F00F-4825-8C47-F90CE1CA1CD5}"/>
              </a:ext>
            </a:extLst>
          </p:cNvPr>
          <p:cNvSpPr>
            <a:spLocks noGrp="1"/>
          </p:cNvSpPr>
          <p:nvPr>
            <p:ph type="sldNum" sz="quarter" idx="12"/>
          </p:nvPr>
        </p:nvSpPr>
        <p:spPr/>
        <p:txBody>
          <a:bodyPr/>
          <a:lstStyle/>
          <a:p>
            <a:fld id="{EDB0FD81-34C8-47F8-A545-9378D2520778}" type="slidenum">
              <a:rPr lang="fr-CA" smtClean="0"/>
              <a:t>‹N°›</a:t>
            </a:fld>
            <a:endParaRPr lang="fr-CA"/>
          </a:p>
        </p:txBody>
      </p:sp>
    </p:spTree>
    <p:extLst>
      <p:ext uri="{BB962C8B-B14F-4D97-AF65-F5344CB8AC3E}">
        <p14:creationId xmlns:p14="http://schemas.microsoft.com/office/powerpoint/2010/main" val="1292864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9D0D32-2D03-4E77-9486-12D9B8CB630E}"/>
              </a:ext>
            </a:extLst>
          </p:cNvPr>
          <p:cNvSpPr>
            <a:spLocks noGrp="1"/>
          </p:cNvSpPr>
          <p:nvPr>
            <p:ph type="title"/>
          </p:nvPr>
        </p:nvSpPr>
        <p:spPr/>
        <p:txBody>
          <a:bodyPr/>
          <a:lstStyle/>
          <a:p>
            <a:r>
              <a:rPr lang="fr-FR"/>
              <a:t>Modifiez le style du titre</a:t>
            </a:r>
            <a:endParaRPr lang="fr-CA"/>
          </a:p>
        </p:txBody>
      </p:sp>
      <p:sp>
        <p:nvSpPr>
          <p:cNvPr id="3" name="Espace réservé de la date 2">
            <a:extLst>
              <a:ext uri="{FF2B5EF4-FFF2-40B4-BE49-F238E27FC236}">
                <a16:creationId xmlns:a16="http://schemas.microsoft.com/office/drawing/2014/main" id="{D8AFEFAE-8F06-47BE-A214-5FC7B3F2B044}"/>
              </a:ext>
            </a:extLst>
          </p:cNvPr>
          <p:cNvSpPr>
            <a:spLocks noGrp="1"/>
          </p:cNvSpPr>
          <p:nvPr>
            <p:ph type="dt" sz="half" idx="10"/>
          </p:nvPr>
        </p:nvSpPr>
        <p:spPr/>
        <p:txBody>
          <a:bodyPr/>
          <a:lstStyle/>
          <a:p>
            <a:fld id="{41C591A9-095D-4CAD-A89C-740A3A616031}" type="datetimeFigureOut">
              <a:rPr lang="fr-CA" smtClean="0"/>
              <a:t>2021-09-09</a:t>
            </a:fld>
            <a:endParaRPr lang="fr-CA"/>
          </a:p>
        </p:txBody>
      </p:sp>
      <p:sp>
        <p:nvSpPr>
          <p:cNvPr id="4" name="Espace réservé du pied de page 3">
            <a:extLst>
              <a:ext uri="{FF2B5EF4-FFF2-40B4-BE49-F238E27FC236}">
                <a16:creationId xmlns:a16="http://schemas.microsoft.com/office/drawing/2014/main" id="{F0BCB57A-D846-4D15-9F1A-A99D43DF0C82}"/>
              </a:ext>
            </a:extLst>
          </p:cNvPr>
          <p:cNvSpPr>
            <a:spLocks noGrp="1"/>
          </p:cNvSpPr>
          <p:nvPr>
            <p:ph type="ftr" sz="quarter" idx="11"/>
          </p:nvPr>
        </p:nvSpPr>
        <p:spPr/>
        <p:txBody>
          <a:bodyPr/>
          <a:lstStyle/>
          <a:p>
            <a:endParaRPr lang="fr-CA"/>
          </a:p>
        </p:txBody>
      </p:sp>
      <p:sp>
        <p:nvSpPr>
          <p:cNvPr id="5" name="Espace réservé du numéro de diapositive 4">
            <a:extLst>
              <a:ext uri="{FF2B5EF4-FFF2-40B4-BE49-F238E27FC236}">
                <a16:creationId xmlns:a16="http://schemas.microsoft.com/office/drawing/2014/main" id="{74169BFD-3D00-429A-8C15-FEB20BF9BCD8}"/>
              </a:ext>
            </a:extLst>
          </p:cNvPr>
          <p:cNvSpPr>
            <a:spLocks noGrp="1"/>
          </p:cNvSpPr>
          <p:nvPr>
            <p:ph type="sldNum" sz="quarter" idx="12"/>
          </p:nvPr>
        </p:nvSpPr>
        <p:spPr/>
        <p:txBody>
          <a:bodyPr/>
          <a:lstStyle/>
          <a:p>
            <a:fld id="{EDB0FD81-34C8-47F8-A545-9378D2520778}" type="slidenum">
              <a:rPr lang="fr-CA" smtClean="0"/>
              <a:t>‹N°›</a:t>
            </a:fld>
            <a:endParaRPr lang="fr-CA"/>
          </a:p>
        </p:txBody>
      </p:sp>
    </p:spTree>
    <p:extLst>
      <p:ext uri="{BB962C8B-B14F-4D97-AF65-F5344CB8AC3E}">
        <p14:creationId xmlns:p14="http://schemas.microsoft.com/office/powerpoint/2010/main" val="1717431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770B887-FD12-41A7-9BC5-4470794C71EF}"/>
              </a:ext>
            </a:extLst>
          </p:cNvPr>
          <p:cNvSpPr>
            <a:spLocks noGrp="1"/>
          </p:cNvSpPr>
          <p:nvPr>
            <p:ph type="dt" sz="half" idx="10"/>
          </p:nvPr>
        </p:nvSpPr>
        <p:spPr/>
        <p:txBody>
          <a:bodyPr/>
          <a:lstStyle/>
          <a:p>
            <a:fld id="{41C591A9-095D-4CAD-A89C-740A3A616031}" type="datetimeFigureOut">
              <a:rPr lang="fr-CA" smtClean="0"/>
              <a:t>2021-09-09</a:t>
            </a:fld>
            <a:endParaRPr lang="fr-CA"/>
          </a:p>
        </p:txBody>
      </p:sp>
      <p:sp>
        <p:nvSpPr>
          <p:cNvPr id="3" name="Espace réservé du pied de page 2">
            <a:extLst>
              <a:ext uri="{FF2B5EF4-FFF2-40B4-BE49-F238E27FC236}">
                <a16:creationId xmlns:a16="http://schemas.microsoft.com/office/drawing/2014/main" id="{825B623A-C66C-46E4-820C-A3EC47ED8A68}"/>
              </a:ext>
            </a:extLst>
          </p:cNvPr>
          <p:cNvSpPr>
            <a:spLocks noGrp="1"/>
          </p:cNvSpPr>
          <p:nvPr>
            <p:ph type="ftr" sz="quarter" idx="11"/>
          </p:nvPr>
        </p:nvSpPr>
        <p:spPr/>
        <p:txBody>
          <a:bodyPr/>
          <a:lstStyle/>
          <a:p>
            <a:endParaRPr lang="fr-CA"/>
          </a:p>
        </p:txBody>
      </p:sp>
      <p:sp>
        <p:nvSpPr>
          <p:cNvPr id="4" name="Espace réservé du numéro de diapositive 3">
            <a:extLst>
              <a:ext uri="{FF2B5EF4-FFF2-40B4-BE49-F238E27FC236}">
                <a16:creationId xmlns:a16="http://schemas.microsoft.com/office/drawing/2014/main" id="{FEBD5622-8E26-4E60-B8D2-797790BC612B}"/>
              </a:ext>
            </a:extLst>
          </p:cNvPr>
          <p:cNvSpPr>
            <a:spLocks noGrp="1"/>
          </p:cNvSpPr>
          <p:nvPr>
            <p:ph type="sldNum" sz="quarter" idx="12"/>
          </p:nvPr>
        </p:nvSpPr>
        <p:spPr/>
        <p:txBody>
          <a:bodyPr/>
          <a:lstStyle/>
          <a:p>
            <a:fld id="{EDB0FD81-34C8-47F8-A545-9378D2520778}" type="slidenum">
              <a:rPr lang="fr-CA" smtClean="0"/>
              <a:t>‹N°›</a:t>
            </a:fld>
            <a:endParaRPr lang="fr-CA"/>
          </a:p>
        </p:txBody>
      </p:sp>
    </p:spTree>
    <p:extLst>
      <p:ext uri="{BB962C8B-B14F-4D97-AF65-F5344CB8AC3E}">
        <p14:creationId xmlns:p14="http://schemas.microsoft.com/office/powerpoint/2010/main" val="1429820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D32275-FC62-44FC-AA40-CEA344C8A9D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A"/>
          </a:p>
        </p:txBody>
      </p:sp>
      <p:sp>
        <p:nvSpPr>
          <p:cNvPr id="3" name="Espace réservé du contenu 2">
            <a:extLst>
              <a:ext uri="{FF2B5EF4-FFF2-40B4-BE49-F238E27FC236}">
                <a16:creationId xmlns:a16="http://schemas.microsoft.com/office/drawing/2014/main" id="{B57C4403-67BE-456C-A429-A112EF6113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u texte 3">
            <a:extLst>
              <a:ext uri="{FF2B5EF4-FFF2-40B4-BE49-F238E27FC236}">
                <a16:creationId xmlns:a16="http://schemas.microsoft.com/office/drawing/2014/main" id="{305CBF6B-8824-4323-857A-1FE910AA7E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8D027D5-9787-40CE-94C9-933A3C576E95}"/>
              </a:ext>
            </a:extLst>
          </p:cNvPr>
          <p:cNvSpPr>
            <a:spLocks noGrp="1"/>
          </p:cNvSpPr>
          <p:nvPr>
            <p:ph type="dt" sz="half" idx="10"/>
          </p:nvPr>
        </p:nvSpPr>
        <p:spPr/>
        <p:txBody>
          <a:bodyPr/>
          <a:lstStyle/>
          <a:p>
            <a:fld id="{41C591A9-095D-4CAD-A89C-740A3A616031}" type="datetimeFigureOut">
              <a:rPr lang="fr-CA" smtClean="0"/>
              <a:t>2021-09-09</a:t>
            </a:fld>
            <a:endParaRPr lang="fr-CA"/>
          </a:p>
        </p:txBody>
      </p:sp>
      <p:sp>
        <p:nvSpPr>
          <p:cNvPr id="6" name="Espace réservé du pied de page 5">
            <a:extLst>
              <a:ext uri="{FF2B5EF4-FFF2-40B4-BE49-F238E27FC236}">
                <a16:creationId xmlns:a16="http://schemas.microsoft.com/office/drawing/2014/main" id="{39B32BCD-860D-4A29-911D-3120683E2C75}"/>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0B922D92-8DDC-415D-AFB0-BC0969A78D4F}"/>
              </a:ext>
            </a:extLst>
          </p:cNvPr>
          <p:cNvSpPr>
            <a:spLocks noGrp="1"/>
          </p:cNvSpPr>
          <p:nvPr>
            <p:ph type="sldNum" sz="quarter" idx="12"/>
          </p:nvPr>
        </p:nvSpPr>
        <p:spPr/>
        <p:txBody>
          <a:bodyPr/>
          <a:lstStyle/>
          <a:p>
            <a:fld id="{EDB0FD81-34C8-47F8-A545-9378D2520778}" type="slidenum">
              <a:rPr lang="fr-CA" smtClean="0"/>
              <a:t>‹N°›</a:t>
            </a:fld>
            <a:endParaRPr lang="fr-CA"/>
          </a:p>
        </p:txBody>
      </p:sp>
    </p:spTree>
    <p:extLst>
      <p:ext uri="{BB962C8B-B14F-4D97-AF65-F5344CB8AC3E}">
        <p14:creationId xmlns:p14="http://schemas.microsoft.com/office/powerpoint/2010/main" val="518692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DD8D49-5AC4-4246-9531-A2689666B76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CA"/>
          </a:p>
        </p:txBody>
      </p:sp>
      <p:sp>
        <p:nvSpPr>
          <p:cNvPr id="3" name="Espace réservé pour une image  2">
            <a:extLst>
              <a:ext uri="{FF2B5EF4-FFF2-40B4-BE49-F238E27FC236}">
                <a16:creationId xmlns:a16="http://schemas.microsoft.com/office/drawing/2014/main" id="{C0BA18CC-D2BB-4620-8DAC-EC792E998A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Espace réservé du texte 3">
            <a:extLst>
              <a:ext uri="{FF2B5EF4-FFF2-40B4-BE49-F238E27FC236}">
                <a16:creationId xmlns:a16="http://schemas.microsoft.com/office/drawing/2014/main" id="{F20D2315-9F96-483B-A5F2-76C7892DB5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34703F3-B3D7-494B-9557-2884B00E38F6}"/>
              </a:ext>
            </a:extLst>
          </p:cNvPr>
          <p:cNvSpPr>
            <a:spLocks noGrp="1"/>
          </p:cNvSpPr>
          <p:nvPr>
            <p:ph type="dt" sz="half" idx="10"/>
          </p:nvPr>
        </p:nvSpPr>
        <p:spPr/>
        <p:txBody>
          <a:bodyPr/>
          <a:lstStyle/>
          <a:p>
            <a:fld id="{41C591A9-095D-4CAD-A89C-740A3A616031}" type="datetimeFigureOut">
              <a:rPr lang="fr-CA" smtClean="0"/>
              <a:t>2021-09-09</a:t>
            </a:fld>
            <a:endParaRPr lang="fr-CA"/>
          </a:p>
        </p:txBody>
      </p:sp>
      <p:sp>
        <p:nvSpPr>
          <p:cNvPr id="6" name="Espace réservé du pied de page 5">
            <a:extLst>
              <a:ext uri="{FF2B5EF4-FFF2-40B4-BE49-F238E27FC236}">
                <a16:creationId xmlns:a16="http://schemas.microsoft.com/office/drawing/2014/main" id="{7CA019EE-F749-4E68-9E8C-7A799A7C2793}"/>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94FF2663-C284-4250-A410-0C929FC4018C}"/>
              </a:ext>
            </a:extLst>
          </p:cNvPr>
          <p:cNvSpPr>
            <a:spLocks noGrp="1"/>
          </p:cNvSpPr>
          <p:nvPr>
            <p:ph type="sldNum" sz="quarter" idx="12"/>
          </p:nvPr>
        </p:nvSpPr>
        <p:spPr/>
        <p:txBody>
          <a:bodyPr/>
          <a:lstStyle/>
          <a:p>
            <a:fld id="{EDB0FD81-34C8-47F8-A545-9378D2520778}" type="slidenum">
              <a:rPr lang="fr-CA" smtClean="0"/>
              <a:t>‹N°›</a:t>
            </a:fld>
            <a:endParaRPr lang="fr-CA"/>
          </a:p>
        </p:txBody>
      </p:sp>
    </p:spTree>
    <p:extLst>
      <p:ext uri="{BB962C8B-B14F-4D97-AF65-F5344CB8AC3E}">
        <p14:creationId xmlns:p14="http://schemas.microsoft.com/office/powerpoint/2010/main" val="1486747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25A3A92-3604-4C7C-9007-654F13D8C9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CA"/>
          </a:p>
        </p:txBody>
      </p:sp>
      <p:sp>
        <p:nvSpPr>
          <p:cNvPr id="3" name="Espace réservé du texte 2">
            <a:extLst>
              <a:ext uri="{FF2B5EF4-FFF2-40B4-BE49-F238E27FC236}">
                <a16:creationId xmlns:a16="http://schemas.microsoft.com/office/drawing/2014/main" id="{9D05657C-40C8-4B5C-B718-B971965F34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4" name="Espace réservé de la date 3">
            <a:extLst>
              <a:ext uri="{FF2B5EF4-FFF2-40B4-BE49-F238E27FC236}">
                <a16:creationId xmlns:a16="http://schemas.microsoft.com/office/drawing/2014/main" id="{D18F867E-A3D8-4C05-BBE0-5C4F0E1046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C591A9-095D-4CAD-A89C-740A3A616031}" type="datetimeFigureOut">
              <a:rPr lang="fr-CA" smtClean="0"/>
              <a:t>2021-09-09</a:t>
            </a:fld>
            <a:endParaRPr lang="fr-CA"/>
          </a:p>
        </p:txBody>
      </p:sp>
      <p:sp>
        <p:nvSpPr>
          <p:cNvPr id="5" name="Espace réservé du pied de page 4">
            <a:extLst>
              <a:ext uri="{FF2B5EF4-FFF2-40B4-BE49-F238E27FC236}">
                <a16:creationId xmlns:a16="http://schemas.microsoft.com/office/drawing/2014/main" id="{E24A28F0-0BC6-4391-8B75-DC03F5766B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Espace réservé du numéro de diapositive 5">
            <a:extLst>
              <a:ext uri="{FF2B5EF4-FFF2-40B4-BE49-F238E27FC236}">
                <a16:creationId xmlns:a16="http://schemas.microsoft.com/office/drawing/2014/main" id="{BE9EEC4B-B10C-4430-ABB5-6F2C900764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B0FD81-34C8-47F8-A545-9378D2520778}" type="slidenum">
              <a:rPr lang="fr-CA" smtClean="0"/>
              <a:t>‹N°›</a:t>
            </a:fld>
            <a:endParaRPr lang="fr-CA"/>
          </a:p>
        </p:txBody>
      </p:sp>
    </p:spTree>
    <p:extLst>
      <p:ext uri="{BB962C8B-B14F-4D97-AF65-F5344CB8AC3E}">
        <p14:creationId xmlns:p14="http://schemas.microsoft.com/office/powerpoint/2010/main" val="2027642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sv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hyperlink" Target="https://aroberge.blogspot.com/2019/06/abolishing-syntaxerror-invalid-syntax.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hyperlink" Target="https://friendly-traceback.github.io/docs/import_all.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8" Type="http://schemas.openxmlformats.org/officeDocument/2006/relationships/hyperlink" Target="https://hackinscience.org/" TargetMode="External"/><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hyperlink" Target="https://futurecoder.io/"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5-k9f3iFzXQ"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hyperlink" Target="https://dl.acm.org/doi/fullHtml/10.1145/3411764.3445696"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1.xml"/><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3C48B49-6135-48B6-AC0F-97E5D8D1F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6F21ABD-E548-422E-9B90-A64367BA7950}"/>
              </a:ext>
            </a:extLst>
          </p:cNvPr>
          <p:cNvSpPr>
            <a:spLocks noGrp="1"/>
          </p:cNvSpPr>
          <p:nvPr>
            <p:ph type="ctrTitle"/>
          </p:nvPr>
        </p:nvSpPr>
        <p:spPr>
          <a:xfrm>
            <a:off x="1329766" y="1146412"/>
            <a:ext cx="9014348" cy="2402006"/>
          </a:xfrm>
        </p:spPr>
        <p:txBody>
          <a:bodyPr anchor="b">
            <a:normAutofit/>
          </a:bodyPr>
          <a:lstStyle/>
          <a:p>
            <a:pPr algn="l"/>
            <a:r>
              <a:rPr lang="fr-CA" sz="8000"/>
              <a:t>It doesn’t work!</a:t>
            </a:r>
          </a:p>
        </p:txBody>
      </p:sp>
      <p:sp>
        <p:nvSpPr>
          <p:cNvPr id="19" name="Rectangle 1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 y="4374554"/>
            <a:ext cx="12192007" cy="2483444"/>
          </a:xfrm>
          <a:prstGeom prst="rect">
            <a:avLst/>
          </a:prstGeom>
          <a:gradFill>
            <a:gsLst>
              <a:gs pos="0">
                <a:schemeClr val="accent1">
                  <a:lumMod val="75000"/>
                </a:schemeClr>
              </a:gs>
              <a:gs pos="100000">
                <a:srgbClr val="00000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40655" y="4374554"/>
            <a:ext cx="4051344" cy="2483446"/>
          </a:xfrm>
          <a:prstGeom prst="rect">
            <a:avLst/>
          </a:prstGeom>
          <a:gradFill>
            <a:gsLst>
              <a:gs pos="4000">
                <a:schemeClr val="accent1">
                  <a:alpha val="21000"/>
                </a:schemeClr>
              </a:gs>
              <a:gs pos="83000">
                <a:schemeClr val="accent1">
                  <a:lumMod val="50000"/>
                  <a:alpha val="61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256AC18-FB41-4977-8B0C-F5082335A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379429"/>
            <a:ext cx="12191984" cy="1953928"/>
          </a:xfrm>
          <a:prstGeom prst="rect">
            <a:avLst/>
          </a:prstGeom>
          <a:gradFill>
            <a:gsLst>
              <a:gs pos="32000">
                <a:schemeClr val="accent1">
                  <a:lumMod val="50000"/>
                  <a:alpha val="0"/>
                </a:schemeClr>
              </a:gs>
              <a:gs pos="100000">
                <a:schemeClr val="accent1">
                  <a:alpha val="5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4380927"/>
            <a:ext cx="12192000" cy="2019443"/>
          </a:xfrm>
          <a:prstGeom prst="rect">
            <a:avLst/>
          </a:prstGeom>
          <a:gradFill>
            <a:gsLst>
              <a:gs pos="32000">
                <a:schemeClr val="accent1">
                  <a:lumMod val="50000"/>
                  <a:alpha val="0"/>
                </a:schemeClr>
              </a:gs>
              <a:gs pos="100000">
                <a:srgbClr val="000000">
                  <a:alpha val="45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ous-titre 2">
            <a:extLst>
              <a:ext uri="{FF2B5EF4-FFF2-40B4-BE49-F238E27FC236}">
                <a16:creationId xmlns:a16="http://schemas.microsoft.com/office/drawing/2014/main" id="{15C695A1-3B7A-464E-B92D-BA3CF09D2C44}"/>
              </a:ext>
            </a:extLst>
          </p:cNvPr>
          <p:cNvSpPr>
            <a:spLocks noGrp="1"/>
          </p:cNvSpPr>
          <p:nvPr>
            <p:ph type="subTitle" idx="1"/>
          </p:nvPr>
        </p:nvSpPr>
        <p:spPr>
          <a:xfrm>
            <a:off x="1329765" y="4452816"/>
            <a:ext cx="6387155" cy="1953928"/>
          </a:xfrm>
        </p:spPr>
        <p:txBody>
          <a:bodyPr anchor="ctr">
            <a:normAutofit/>
          </a:bodyPr>
          <a:lstStyle/>
          <a:p>
            <a:pPr algn="l"/>
            <a:r>
              <a:rPr lang="fr-CA" sz="3200">
                <a:solidFill>
                  <a:srgbClr val="FFFFFF"/>
                </a:solidFill>
              </a:rPr>
              <a:t>Andr</a:t>
            </a:r>
            <a:r>
              <a:rPr lang="en-CA" sz="3200">
                <a:solidFill>
                  <a:srgbClr val="FFFFFF"/>
                </a:solidFill>
              </a:rPr>
              <a:t>é Roberge</a:t>
            </a:r>
          </a:p>
          <a:p>
            <a:pPr algn="l"/>
            <a:r>
              <a:rPr lang="en-CA">
                <a:solidFill>
                  <a:srgbClr val="FFFFFF"/>
                </a:solidFill>
              </a:rPr>
              <a:t>PyConAu 2021</a:t>
            </a:r>
          </a:p>
          <a:p>
            <a:pPr algn="l"/>
            <a:r>
              <a:rPr lang="en-CA">
                <a:solidFill>
                  <a:srgbClr val="FFFFFF"/>
                </a:solidFill>
              </a:rPr>
              <a:t>Education</a:t>
            </a:r>
          </a:p>
          <a:p>
            <a:endParaRPr lang="fr-CA">
              <a:solidFill>
                <a:srgbClr val="FFFFFF"/>
              </a:solidFill>
            </a:endParaRPr>
          </a:p>
        </p:txBody>
      </p:sp>
      <p:pic>
        <p:nvPicPr>
          <p:cNvPr id="5" name="Image 4">
            <a:extLst>
              <a:ext uri="{FF2B5EF4-FFF2-40B4-BE49-F238E27FC236}">
                <a16:creationId xmlns:a16="http://schemas.microsoft.com/office/drawing/2014/main" id="{31FA9473-C67A-4F73-9F1E-DEA3A1FF64F1}"/>
              </a:ext>
            </a:extLst>
          </p:cNvPr>
          <p:cNvPicPr>
            <a:picLocks noChangeAspect="1"/>
          </p:cNvPicPr>
          <p:nvPr/>
        </p:nvPicPr>
        <p:blipFill>
          <a:blip r:embed="rId3"/>
          <a:stretch>
            <a:fillRect/>
          </a:stretch>
        </p:blipFill>
        <p:spPr>
          <a:xfrm>
            <a:off x="10770030" y="5408023"/>
            <a:ext cx="1358430" cy="1433495"/>
          </a:xfrm>
          <a:prstGeom prst="rect">
            <a:avLst/>
          </a:prstGeom>
        </p:spPr>
      </p:pic>
      <p:pic>
        <p:nvPicPr>
          <p:cNvPr id="10" name="Image 9">
            <a:extLst>
              <a:ext uri="{FF2B5EF4-FFF2-40B4-BE49-F238E27FC236}">
                <a16:creationId xmlns:a16="http://schemas.microsoft.com/office/drawing/2014/main" id="{35D8780A-918C-4CFE-AE36-68E7E8F412D4}"/>
              </a:ext>
            </a:extLst>
          </p:cNvPr>
          <p:cNvPicPr>
            <a:picLocks noChangeAspect="1"/>
          </p:cNvPicPr>
          <p:nvPr/>
        </p:nvPicPr>
        <p:blipFill>
          <a:blip r:embed="rId4"/>
          <a:stretch>
            <a:fillRect/>
          </a:stretch>
        </p:blipFill>
        <p:spPr>
          <a:xfrm>
            <a:off x="4632666" y="4564073"/>
            <a:ext cx="789835" cy="399813"/>
          </a:xfrm>
          <a:prstGeom prst="rect">
            <a:avLst/>
          </a:prstGeom>
        </p:spPr>
      </p:pic>
      <p:pic>
        <p:nvPicPr>
          <p:cNvPr id="11" name="Image 10">
            <a:extLst>
              <a:ext uri="{FF2B5EF4-FFF2-40B4-BE49-F238E27FC236}">
                <a16:creationId xmlns:a16="http://schemas.microsoft.com/office/drawing/2014/main" id="{27D96ADE-362F-48AB-838E-DF061D576542}"/>
              </a:ext>
            </a:extLst>
          </p:cNvPr>
          <p:cNvPicPr>
            <a:picLocks noChangeAspect="1"/>
          </p:cNvPicPr>
          <p:nvPr/>
        </p:nvPicPr>
        <p:blipFill>
          <a:blip r:embed="rId5"/>
          <a:stretch>
            <a:fillRect/>
          </a:stretch>
        </p:blipFill>
        <p:spPr>
          <a:xfrm>
            <a:off x="4632666" y="5124980"/>
            <a:ext cx="789835" cy="405726"/>
          </a:xfrm>
          <a:prstGeom prst="rect">
            <a:avLst/>
          </a:prstGeom>
        </p:spPr>
      </p:pic>
    </p:spTree>
    <p:extLst>
      <p:ext uri="{BB962C8B-B14F-4D97-AF65-F5344CB8AC3E}">
        <p14:creationId xmlns:p14="http://schemas.microsoft.com/office/powerpoint/2010/main" val="831333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What the traceback tells us</a:t>
            </a:r>
          </a:p>
        </p:txBody>
      </p:sp>
      <p:pic>
        <p:nvPicPr>
          <p:cNvPr id="4" name="Image 3">
            <a:extLst>
              <a:ext uri="{FF2B5EF4-FFF2-40B4-BE49-F238E27FC236}">
                <a16:creationId xmlns:a16="http://schemas.microsoft.com/office/drawing/2014/main" id="{D3406784-B162-4B9E-B7C5-055C0DC1F8A9}"/>
              </a:ext>
            </a:extLst>
          </p:cNvPr>
          <p:cNvPicPr>
            <a:picLocks noChangeAspect="1"/>
          </p:cNvPicPr>
          <p:nvPr/>
        </p:nvPicPr>
        <p:blipFill>
          <a:blip r:embed="rId3"/>
          <a:stretch>
            <a:fillRect/>
          </a:stretch>
        </p:blipFill>
        <p:spPr>
          <a:xfrm>
            <a:off x="1014979" y="2753410"/>
            <a:ext cx="9953698" cy="23003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05116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What the traceback tells us</a:t>
            </a:r>
          </a:p>
        </p:txBody>
      </p:sp>
      <p:pic>
        <p:nvPicPr>
          <p:cNvPr id="5" name="Image 4">
            <a:extLst>
              <a:ext uri="{FF2B5EF4-FFF2-40B4-BE49-F238E27FC236}">
                <a16:creationId xmlns:a16="http://schemas.microsoft.com/office/drawing/2014/main" id="{47D18D99-14C8-47B3-BFB4-7D378387C37B}"/>
              </a:ext>
            </a:extLst>
          </p:cNvPr>
          <p:cNvPicPr>
            <a:picLocks noChangeAspect="1"/>
          </p:cNvPicPr>
          <p:nvPr/>
        </p:nvPicPr>
        <p:blipFill>
          <a:blip r:embed="rId3"/>
          <a:stretch>
            <a:fillRect/>
          </a:stretch>
        </p:blipFill>
        <p:spPr>
          <a:xfrm>
            <a:off x="1119151" y="2278848"/>
            <a:ext cx="9953698" cy="23003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8359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What the traceback tells us</a:t>
            </a:r>
          </a:p>
        </p:txBody>
      </p:sp>
      <p:pic>
        <p:nvPicPr>
          <p:cNvPr id="4" name="Image 3">
            <a:extLst>
              <a:ext uri="{FF2B5EF4-FFF2-40B4-BE49-F238E27FC236}">
                <a16:creationId xmlns:a16="http://schemas.microsoft.com/office/drawing/2014/main" id="{275ECAD7-0D7F-4E38-8877-9EDBED4D0056}"/>
              </a:ext>
            </a:extLst>
          </p:cNvPr>
          <p:cNvPicPr>
            <a:picLocks noChangeAspect="1"/>
          </p:cNvPicPr>
          <p:nvPr/>
        </p:nvPicPr>
        <p:blipFill>
          <a:blip r:embed="rId3"/>
          <a:stretch>
            <a:fillRect/>
          </a:stretch>
        </p:blipFill>
        <p:spPr>
          <a:xfrm>
            <a:off x="806635" y="2637663"/>
            <a:ext cx="9953698" cy="23003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9073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fontScale="90000"/>
          </a:bodyPr>
          <a:lstStyle/>
          <a:p>
            <a:r>
              <a:rPr lang="en-US" sz="4000" kern="1200">
                <a:solidFill>
                  <a:srgbClr val="FFFFFF"/>
                </a:solidFill>
                <a:latin typeface="+mj-lt"/>
                <a:ea typeface="+mj-ea"/>
                <a:cs typeface="+mj-cs"/>
              </a:rPr>
              <a:t>A bit less red … some black and blue</a:t>
            </a:r>
          </a:p>
        </p:txBody>
      </p:sp>
      <p:pic>
        <p:nvPicPr>
          <p:cNvPr id="10" name="Image 9">
            <a:extLst>
              <a:ext uri="{FF2B5EF4-FFF2-40B4-BE49-F238E27FC236}">
                <a16:creationId xmlns:a16="http://schemas.microsoft.com/office/drawing/2014/main" id="{69449162-5677-4151-8BF8-0F93A715DFC2}"/>
              </a:ext>
            </a:extLst>
          </p:cNvPr>
          <p:cNvPicPr>
            <a:picLocks noChangeAspect="1"/>
          </p:cNvPicPr>
          <p:nvPr/>
        </p:nvPicPr>
        <p:blipFill>
          <a:blip r:embed="rId3"/>
          <a:stretch>
            <a:fillRect/>
          </a:stretch>
        </p:blipFill>
        <p:spPr>
          <a:xfrm>
            <a:off x="0" y="2927286"/>
            <a:ext cx="6654412" cy="1226500"/>
          </a:xfrm>
          <a:prstGeom prst="rect">
            <a:avLst/>
          </a:prstGeom>
          <a:ln>
            <a:noFill/>
          </a:ln>
          <a:effectLst>
            <a:outerShdw blurRad="292100" dist="139700" dir="2700000" algn="tl" rotWithShape="0">
              <a:srgbClr val="333333">
                <a:alpha val="65000"/>
              </a:srgbClr>
            </a:outerShdw>
          </a:effectLst>
        </p:spPr>
      </p:pic>
      <p:pic>
        <p:nvPicPr>
          <p:cNvPr id="11" name="Image 10">
            <a:extLst>
              <a:ext uri="{FF2B5EF4-FFF2-40B4-BE49-F238E27FC236}">
                <a16:creationId xmlns:a16="http://schemas.microsoft.com/office/drawing/2014/main" id="{E7FC8143-52B1-4F9A-83EC-3F6A80390450}"/>
              </a:ext>
            </a:extLst>
          </p:cNvPr>
          <p:cNvPicPr>
            <a:picLocks noChangeAspect="1"/>
          </p:cNvPicPr>
          <p:nvPr/>
        </p:nvPicPr>
        <p:blipFill rotWithShape="1">
          <a:blip r:embed="rId4"/>
          <a:srcRect t="5799"/>
          <a:stretch/>
        </p:blipFill>
        <p:spPr>
          <a:xfrm>
            <a:off x="6860982" y="2927286"/>
            <a:ext cx="4902378" cy="15759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6638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429143" cy="1159200"/>
          </a:xfrm>
        </p:spPr>
        <p:txBody>
          <a:bodyPr vert="horz" lIns="91440" tIns="45720" rIns="91440" bIns="45720" rtlCol="0" anchor="ctr">
            <a:normAutofit fontScale="90000"/>
          </a:bodyPr>
          <a:lstStyle/>
          <a:p>
            <a:r>
              <a:rPr lang="en-US" sz="4000" kern="1200">
                <a:solidFill>
                  <a:srgbClr val="FFFFFF"/>
                </a:solidFill>
                <a:latin typeface="+mj-lt"/>
                <a:ea typeface="+mj-ea"/>
                <a:cs typeface="+mj-cs"/>
              </a:rPr>
              <a:t>A bit less red … some black and blue</a:t>
            </a:r>
          </a:p>
        </p:txBody>
      </p:sp>
      <p:pic>
        <p:nvPicPr>
          <p:cNvPr id="8" name="Image 7">
            <a:extLst>
              <a:ext uri="{FF2B5EF4-FFF2-40B4-BE49-F238E27FC236}">
                <a16:creationId xmlns:a16="http://schemas.microsoft.com/office/drawing/2014/main" id="{AE60EF3B-328D-4394-A9D8-4B94BA253947}"/>
              </a:ext>
            </a:extLst>
          </p:cNvPr>
          <p:cNvPicPr>
            <a:picLocks noChangeAspect="1"/>
          </p:cNvPicPr>
          <p:nvPr/>
        </p:nvPicPr>
        <p:blipFill>
          <a:blip r:embed="rId3"/>
          <a:stretch>
            <a:fillRect/>
          </a:stretch>
        </p:blipFill>
        <p:spPr>
          <a:xfrm>
            <a:off x="156939" y="2222717"/>
            <a:ext cx="11679637" cy="3985725"/>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A35A4DF9-37DE-46AE-AED5-804512A3AD79}"/>
              </a:ext>
            </a:extLst>
          </p:cNvPr>
          <p:cNvPicPr>
            <a:picLocks noChangeAspect="1"/>
          </p:cNvPicPr>
          <p:nvPr/>
        </p:nvPicPr>
        <p:blipFill>
          <a:blip r:embed="rId4"/>
          <a:stretch>
            <a:fillRect/>
          </a:stretch>
        </p:blipFill>
        <p:spPr>
          <a:xfrm>
            <a:off x="11069285" y="14581"/>
            <a:ext cx="1012039" cy="1559730"/>
          </a:xfrm>
          <a:prstGeom prst="rect">
            <a:avLst/>
          </a:prstGeom>
        </p:spPr>
      </p:pic>
    </p:spTree>
    <p:extLst>
      <p:ext uri="{BB962C8B-B14F-4D97-AF65-F5344CB8AC3E}">
        <p14:creationId xmlns:p14="http://schemas.microsoft.com/office/powerpoint/2010/main" val="2339042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w</a:t>
            </a:r>
            <a:r>
              <a:rPr lang="en-US" sz="4000" kern="1200">
                <a:solidFill>
                  <a:srgbClr val="FFFFFF"/>
                </a:solidFill>
                <a:latin typeface="+mj-lt"/>
                <a:ea typeface="+mj-ea"/>
                <a:cs typeface="+mj-cs"/>
              </a:rPr>
              <a:t>hat()</a:t>
            </a:r>
          </a:p>
        </p:txBody>
      </p:sp>
      <p:pic>
        <p:nvPicPr>
          <p:cNvPr id="10" name="Image 9">
            <a:extLst>
              <a:ext uri="{FF2B5EF4-FFF2-40B4-BE49-F238E27FC236}">
                <a16:creationId xmlns:a16="http://schemas.microsoft.com/office/drawing/2014/main" id="{1B2DE00B-1E16-4D89-8BB0-1769B6E3E428}"/>
              </a:ext>
            </a:extLst>
          </p:cNvPr>
          <p:cNvPicPr>
            <a:picLocks noChangeAspect="1"/>
          </p:cNvPicPr>
          <p:nvPr/>
        </p:nvPicPr>
        <p:blipFill>
          <a:blip r:embed="rId3"/>
          <a:stretch>
            <a:fillRect/>
          </a:stretch>
        </p:blipFill>
        <p:spPr>
          <a:xfrm>
            <a:off x="375516" y="2600904"/>
            <a:ext cx="11327549" cy="2775246"/>
          </a:xfrm>
          <a:prstGeom prst="rect">
            <a:avLst/>
          </a:prstGeom>
          <a:ln>
            <a:noFill/>
          </a:ln>
          <a:effectLst>
            <a:outerShdw blurRad="292100" dist="139700" dir="2700000" algn="tl" rotWithShape="0">
              <a:srgbClr val="333333">
                <a:alpha val="65000"/>
              </a:srgbClr>
            </a:outerShdw>
          </a:effectLst>
        </p:spPr>
      </p:pic>
      <p:sp>
        <p:nvSpPr>
          <p:cNvPr id="3" name="Flèche : droite 2">
            <a:extLst>
              <a:ext uri="{FF2B5EF4-FFF2-40B4-BE49-F238E27FC236}">
                <a16:creationId xmlns:a16="http://schemas.microsoft.com/office/drawing/2014/main" id="{88285F76-1F1E-49C3-9045-5B075E9C37CD}"/>
              </a:ext>
            </a:extLst>
          </p:cNvPr>
          <p:cNvSpPr/>
          <p:nvPr/>
        </p:nvSpPr>
        <p:spPr>
          <a:xfrm rot="8476865">
            <a:off x="1738272" y="3279014"/>
            <a:ext cx="1140823" cy="174173"/>
          </a:xfrm>
          <a:prstGeom prst="rightArrow">
            <a:avLst>
              <a:gd name="adj1" fmla="val 50000"/>
              <a:gd name="adj2" fmla="val 70348"/>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182932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w</a:t>
            </a:r>
            <a:r>
              <a:rPr lang="en-US" sz="4000" kern="1200">
                <a:solidFill>
                  <a:srgbClr val="FFFFFF"/>
                </a:solidFill>
                <a:latin typeface="+mj-lt"/>
                <a:ea typeface="+mj-ea"/>
                <a:cs typeface="+mj-cs"/>
              </a:rPr>
              <a:t>here()</a:t>
            </a:r>
          </a:p>
        </p:txBody>
      </p:sp>
      <p:pic>
        <p:nvPicPr>
          <p:cNvPr id="9" name="Image 8">
            <a:extLst>
              <a:ext uri="{FF2B5EF4-FFF2-40B4-BE49-F238E27FC236}">
                <a16:creationId xmlns:a16="http://schemas.microsoft.com/office/drawing/2014/main" id="{FBF2C55B-13A5-472C-B14D-7603A7648A3B}"/>
              </a:ext>
            </a:extLst>
          </p:cNvPr>
          <p:cNvPicPr>
            <a:picLocks noChangeAspect="1"/>
          </p:cNvPicPr>
          <p:nvPr/>
        </p:nvPicPr>
        <p:blipFill>
          <a:blip r:embed="rId3"/>
          <a:stretch>
            <a:fillRect/>
          </a:stretch>
        </p:blipFill>
        <p:spPr>
          <a:xfrm>
            <a:off x="800471" y="1956022"/>
            <a:ext cx="9986990" cy="45191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1798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w</a:t>
            </a:r>
            <a:r>
              <a:rPr lang="en-US" sz="4000" kern="1200">
                <a:solidFill>
                  <a:srgbClr val="FFFFFF"/>
                </a:solidFill>
                <a:latin typeface="+mj-lt"/>
                <a:ea typeface="+mj-ea"/>
                <a:cs typeface="+mj-cs"/>
              </a:rPr>
              <a:t>here()   </a:t>
            </a:r>
            <a:r>
              <a:rPr lang="en-US" sz="4000" i="1" kern="1200">
                <a:solidFill>
                  <a:schemeClr val="bg1">
                    <a:lumMod val="75000"/>
                  </a:schemeClr>
                </a:solidFill>
                <a:latin typeface="+mj-lt"/>
                <a:ea typeface="+mj-ea"/>
                <a:cs typeface="+mj-cs"/>
              </a:rPr>
              <a:t># other</a:t>
            </a:r>
          </a:p>
        </p:txBody>
      </p:sp>
      <p:pic>
        <p:nvPicPr>
          <p:cNvPr id="8" name="Image 7">
            <a:extLst>
              <a:ext uri="{FF2B5EF4-FFF2-40B4-BE49-F238E27FC236}">
                <a16:creationId xmlns:a16="http://schemas.microsoft.com/office/drawing/2014/main" id="{DE15B834-27CE-4221-9105-A950170718EA}"/>
              </a:ext>
            </a:extLst>
          </p:cNvPr>
          <p:cNvPicPr>
            <a:picLocks noChangeAspect="1"/>
          </p:cNvPicPr>
          <p:nvPr/>
        </p:nvPicPr>
        <p:blipFill>
          <a:blip r:embed="rId3"/>
          <a:stretch>
            <a:fillRect/>
          </a:stretch>
        </p:blipFill>
        <p:spPr>
          <a:xfrm>
            <a:off x="97727" y="3214687"/>
            <a:ext cx="11670478" cy="3274920"/>
          </a:xfrm>
          <a:prstGeom prst="rect">
            <a:avLst/>
          </a:prstGeom>
          <a:ln>
            <a:noFill/>
          </a:ln>
          <a:effectLst>
            <a:outerShdw blurRad="292100" dist="139700" dir="2700000" algn="tl" rotWithShape="0">
              <a:srgbClr val="333333">
                <a:alpha val="65000"/>
              </a:srgbClr>
            </a:outerShdw>
          </a:effectLst>
        </p:spPr>
      </p:pic>
      <p:pic>
        <p:nvPicPr>
          <p:cNvPr id="10" name="Image 9">
            <a:extLst>
              <a:ext uri="{FF2B5EF4-FFF2-40B4-BE49-F238E27FC236}">
                <a16:creationId xmlns:a16="http://schemas.microsoft.com/office/drawing/2014/main" id="{182FACE4-EDAF-4D40-BC15-F34AFAF3CD88}"/>
              </a:ext>
            </a:extLst>
          </p:cNvPr>
          <p:cNvPicPr>
            <a:picLocks noChangeAspect="1"/>
          </p:cNvPicPr>
          <p:nvPr/>
        </p:nvPicPr>
        <p:blipFill>
          <a:blip r:embed="rId4"/>
          <a:stretch>
            <a:fillRect/>
          </a:stretch>
        </p:blipFill>
        <p:spPr>
          <a:xfrm>
            <a:off x="5205394" y="1685816"/>
            <a:ext cx="6986606" cy="5400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9998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w</a:t>
            </a:r>
            <a:r>
              <a:rPr lang="en-US" sz="4000" kern="1200">
                <a:solidFill>
                  <a:srgbClr val="FFFFFF"/>
                </a:solidFill>
                <a:latin typeface="+mj-lt"/>
                <a:ea typeface="+mj-ea"/>
                <a:cs typeface="+mj-cs"/>
              </a:rPr>
              <a:t>hy()</a:t>
            </a:r>
          </a:p>
        </p:txBody>
      </p:sp>
      <p:pic>
        <p:nvPicPr>
          <p:cNvPr id="8" name="Image 7">
            <a:extLst>
              <a:ext uri="{FF2B5EF4-FFF2-40B4-BE49-F238E27FC236}">
                <a16:creationId xmlns:a16="http://schemas.microsoft.com/office/drawing/2014/main" id="{9E17BEF7-3788-4A2A-A3D4-D2F7855F6AF9}"/>
              </a:ext>
            </a:extLst>
          </p:cNvPr>
          <p:cNvPicPr>
            <a:picLocks noChangeAspect="1"/>
          </p:cNvPicPr>
          <p:nvPr/>
        </p:nvPicPr>
        <p:blipFill>
          <a:blip r:embed="rId3"/>
          <a:stretch>
            <a:fillRect/>
          </a:stretch>
        </p:blipFill>
        <p:spPr>
          <a:xfrm>
            <a:off x="485623" y="2616385"/>
            <a:ext cx="11327549" cy="23504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6569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www</a:t>
            </a:r>
            <a:r>
              <a:rPr lang="en-US" sz="4000" kern="1200">
                <a:solidFill>
                  <a:srgbClr val="FFFFFF"/>
                </a:solidFill>
                <a:latin typeface="+mj-lt"/>
                <a:ea typeface="+mj-ea"/>
                <a:cs typeface="+mj-cs"/>
              </a:rPr>
              <a:t>()</a:t>
            </a:r>
          </a:p>
        </p:txBody>
      </p:sp>
      <p:pic>
        <p:nvPicPr>
          <p:cNvPr id="9" name="Image 8" descr="Une image contenant texte&#10;&#10;Description générée automatiquement">
            <a:extLst>
              <a:ext uri="{FF2B5EF4-FFF2-40B4-BE49-F238E27FC236}">
                <a16:creationId xmlns:a16="http://schemas.microsoft.com/office/drawing/2014/main" id="{E9B4E68E-A514-47D9-968D-B93A55552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710" y="1820702"/>
            <a:ext cx="8810678" cy="4698151"/>
          </a:xfrm>
          <a:prstGeom prst="rect">
            <a:avLst/>
          </a:prstGeom>
          <a:ln>
            <a:noFill/>
          </a:ln>
          <a:effectLst>
            <a:outerShdw blurRad="292100" dist="139700" dir="2700000" algn="tl" rotWithShape="0">
              <a:srgbClr val="333333">
                <a:alpha val="65000"/>
              </a:srgbClr>
            </a:outerShdw>
          </a:effectLst>
        </p:spPr>
      </p:pic>
      <p:pic>
        <p:nvPicPr>
          <p:cNvPr id="4" name="Image 3">
            <a:extLst>
              <a:ext uri="{FF2B5EF4-FFF2-40B4-BE49-F238E27FC236}">
                <a16:creationId xmlns:a16="http://schemas.microsoft.com/office/drawing/2014/main" id="{83741A3A-2F32-4C13-AA88-187342DFE537}"/>
              </a:ext>
            </a:extLst>
          </p:cNvPr>
          <p:cNvPicPr>
            <a:picLocks noChangeAspect="1"/>
          </p:cNvPicPr>
          <p:nvPr/>
        </p:nvPicPr>
        <p:blipFill>
          <a:blip r:embed="rId4"/>
          <a:stretch>
            <a:fillRect/>
          </a:stretch>
        </p:blipFill>
        <p:spPr>
          <a:xfrm>
            <a:off x="316619" y="2264839"/>
            <a:ext cx="1414473" cy="3762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964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B20D759-7332-4077-BF4A-577DF625C5AE}"/>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You are a teacher</a:t>
            </a:r>
          </a:p>
        </p:txBody>
      </p:sp>
      <p:pic>
        <p:nvPicPr>
          <p:cNvPr id="9" name="Image 8">
            <a:extLst>
              <a:ext uri="{FF2B5EF4-FFF2-40B4-BE49-F238E27FC236}">
                <a16:creationId xmlns:a16="http://schemas.microsoft.com/office/drawing/2014/main" id="{2FD8B7C2-FB8E-49EE-9A63-6183627C273C}"/>
              </a:ext>
            </a:extLst>
          </p:cNvPr>
          <p:cNvPicPr>
            <a:picLocks noChangeAspect="1"/>
          </p:cNvPicPr>
          <p:nvPr/>
        </p:nvPicPr>
        <p:blipFill>
          <a:blip r:embed="rId3"/>
          <a:stretch>
            <a:fillRect/>
          </a:stretch>
        </p:blipFill>
        <p:spPr>
          <a:xfrm>
            <a:off x="9677400" y="87301"/>
            <a:ext cx="2342798" cy="1466874"/>
          </a:xfrm>
          <a:prstGeom prst="rect">
            <a:avLst/>
          </a:prstGeom>
        </p:spPr>
      </p:pic>
      <p:pic>
        <p:nvPicPr>
          <p:cNvPr id="5" name="Image 4">
            <a:extLst>
              <a:ext uri="{FF2B5EF4-FFF2-40B4-BE49-F238E27FC236}">
                <a16:creationId xmlns:a16="http://schemas.microsoft.com/office/drawing/2014/main" id="{16AD8808-112F-4426-A604-D07CFBFAC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0345" y="2601211"/>
            <a:ext cx="8050234" cy="2704213"/>
          </a:xfrm>
          <a:prstGeom prst="rect">
            <a:avLst/>
          </a:prstGeom>
        </p:spPr>
      </p:pic>
    </p:spTree>
    <p:extLst>
      <p:ext uri="{BB962C8B-B14F-4D97-AF65-F5344CB8AC3E}">
        <p14:creationId xmlns:p14="http://schemas.microsoft.com/office/powerpoint/2010/main" val="2708919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9C8D46-54D8-4DF1-99A2-E651C7B13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91999" cy="6858000"/>
          </a:xfrm>
          <a:prstGeom prst="rect">
            <a:avLst/>
          </a:prstGeom>
          <a:gradFill>
            <a:gsLst>
              <a:gs pos="0">
                <a:schemeClr val="accent1">
                  <a:lumMod val="50000"/>
                </a:schemeClr>
              </a:gs>
              <a:gs pos="100000">
                <a:srgbClr val="000000"/>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E12BF4D-F47A-41C1-85FC-652E412D3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8591">
            <a:off x="7897613" y="684022"/>
            <a:ext cx="5330585" cy="5218721"/>
          </a:xfrm>
          <a:custGeom>
            <a:avLst/>
            <a:gdLst>
              <a:gd name="connsiteX0" fmla="*/ 4721855 w 5330585"/>
              <a:gd name="connsiteY0" fmla="*/ 4361426 h 5218721"/>
              <a:gd name="connsiteX1" fmla="*/ 3457542 w 5330585"/>
              <a:gd name="connsiteY1" fmla="*/ 5211667 h 5218721"/>
              <a:gd name="connsiteX2" fmla="*/ 3430109 w 5330585"/>
              <a:gd name="connsiteY2" fmla="*/ 5218721 h 5218721"/>
              <a:gd name="connsiteX3" fmla="*/ 0 w 5330585"/>
              <a:gd name="connsiteY3" fmla="*/ 2647363 h 5218721"/>
              <a:gd name="connsiteX4" fmla="*/ 12834 w 5330585"/>
              <a:gd name="connsiteY4" fmla="*/ 2393199 h 5218721"/>
              <a:gd name="connsiteX5" fmla="*/ 2664828 w 5330585"/>
              <a:gd name="connsiteY5" fmla="*/ 0 h 5218721"/>
              <a:gd name="connsiteX6" fmla="*/ 5330585 w 5330585"/>
              <a:gd name="connsiteY6" fmla="*/ 2665757 h 5218721"/>
              <a:gd name="connsiteX7" fmla="*/ 4721855 w 5330585"/>
              <a:gd name="connsiteY7" fmla="*/ 4361426 h 521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0585" h="5218721">
                <a:moveTo>
                  <a:pt x="4721855" y="4361426"/>
                </a:moveTo>
                <a:cubicBezTo>
                  <a:pt x="4395896" y="4756397"/>
                  <a:pt x="3958379" y="5055891"/>
                  <a:pt x="3457542" y="5211667"/>
                </a:cubicBezTo>
                <a:lnTo>
                  <a:pt x="3430109" y="5218721"/>
                </a:lnTo>
                <a:lnTo>
                  <a:pt x="0" y="2647363"/>
                </a:lnTo>
                <a:lnTo>
                  <a:pt x="12834" y="2393199"/>
                </a:lnTo>
                <a:cubicBezTo>
                  <a:pt x="149347" y="1048975"/>
                  <a:pt x="1284587" y="0"/>
                  <a:pt x="2664828" y="0"/>
                </a:cubicBezTo>
                <a:cubicBezTo>
                  <a:pt x="4137085" y="0"/>
                  <a:pt x="5330585" y="1193500"/>
                  <a:pt x="5330585" y="2665757"/>
                </a:cubicBezTo>
                <a:cubicBezTo>
                  <a:pt x="5330585" y="3309870"/>
                  <a:pt x="5102142" y="3900626"/>
                  <a:pt x="4721855" y="4361426"/>
                </a:cubicBezTo>
                <a:close/>
              </a:path>
            </a:pathLst>
          </a:custGeom>
          <a:gradFill>
            <a:gsLst>
              <a:gs pos="16000">
                <a:srgbClr val="000000">
                  <a:alpha val="41000"/>
                </a:srgbClr>
              </a:gs>
              <a:gs pos="85000">
                <a:schemeClr val="accent1">
                  <a:alpha val="25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AAF055B3-1F95-4ABA-BFE4-A58320A82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65981" cy="4480890"/>
          </a:xfrm>
          <a:prstGeom prst="rect">
            <a:avLst/>
          </a:prstGeom>
          <a:gradFill>
            <a:gsLst>
              <a:gs pos="0">
                <a:schemeClr val="accent1">
                  <a:lumMod val="75000"/>
                  <a:alpha val="50000"/>
                </a:schemeClr>
              </a:gs>
              <a:gs pos="99000">
                <a:srgbClr val="000000">
                  <a:alpha val="34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5FBF53F-BBBA-4974-AD72-0E8CD294E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2622" y="-2"/>
            <a:ext cx="12179371" cy="6400796"/>
          </a:xfrm>
          <a:prstGeom prst="rect">
            <a:avLst/>
          </a:prstGeom>
          <a:gradFill>
            <a:gsLst>
              <a:gs pos="45000">
                <a:schemeClr val="accent1">
                  <a:lumMod val="75000"/>
                  <a:alpha val="0"/>
                </a:schemeClr>
              </a:gs>
              <a:gs pos="99000">
                <a:srgbClr val="000000">
                  <a:alpha val="68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866E648-2390-447F-BBDB-B6BAB19DC7EC}"/>
              </a:ext>
            </a:extLst>
          </p:cNvPr>
          <p:cNvSpPr>
            <a:spLocks noGrp="1"/>
          </p:cNvSpPr>
          <p:nvPr>
            <p:ph type="title"/>
          </p:nvPr>
        </p:nvSpPr>
        <p:spPr>
          <a:xfrm>
            <a:off x="2109667" y="1632444"/>
            <a:ext cx="7208197" cy="2779619"/>
          </a:xfrm>
        </p:spPr>
        <p:txBody>
          <a:bodyPr vert="horz" lIns="91440" tIns="45720" rIns="91440" bIns="45720" rtlCol="0" anchor="b">
            <a:normAutofit/>
          </a:bodyPr>
          <a:lstStyle/>
          <a:p>
            <a:pPr algn="ctr"/>
            <a:r>
              <a:rPr lang="en-US" sz="4800">
                <a:solidFill>
                  <a:srgbClr val="FFFFFF"/>
                </a:solidFill>
              </a:rPr>
              <a:t>All of this is possible using </a:t>
            </a:r>
            <a:r>
              <a:rPr lang="en-US" sz="6600" b="1">
                <a:solidFill>
                  <a:srgbClr val="FFFFFF"/>
                </a:solidFill>
              </a:rPr>
              <a:t>friendly (-traceback)</a:t>
            </a:r>
            <a:endParaRPr lang="en-US" sz="4800" b="1" kern="1200">
              <a:solidFill>
                <a:srgbClr val="FFFFFF"/>
              </a:solidFill>
              <a:latin typeface="+mj-lt"/>
              <a:ea typeface="+mj-ea"/>
              <a:cs typeface="+mj-cs"/>
            </a:endParaRPr>
          </a:p>
        </p:txBody>
      </p:sp>
      <p:sp>
        <p:nvSpPr>
          <p:cNvPr id="17" name="Rectangle 16">
            <a:extLst>
              <a:ext uri="{FF2B5EF4-FFF2-40B4-BE49-F238E27FC236}">
                <a16:creationId xmlns:a16="http://schemas.microsoft.com/office/drawing/2014/main" id="{5A2875D7-3769-4291-959E-9FAD764A7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461" y="0"/>
            <a:ext cx="3214360" cy="6858000"/>
          </a:xfrm>
          <a:prstGeom prst="rect">
            <a:avLst/>
          </a:prstGeom>
          <a:gradFill>
            <a:gsLst>
              <a:gs pos="0">
                <a:srgbClr val="000000">
                  <a:alpha val="41000"/>
                </a:srgbClr>
              </a:gs>
              <a:gs pos="86000">
                <a:schemeClr val="accent1">
                  <a:alpha val="3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5014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f</a:t>
            </a:r>
            <a:r>
              <a:rPr lang="en-US" sz="4000" kern="1200">
                <a:solidFill>
                  <a:srgbClr val="FFFFFF"/>
                </a:solidFill>
                <a:latin typeface="+mj-lt"/>
                <a:ea typeface="+mj-ea"/>
                <a:cs typeface="+mj-cs"/>
              </a:rPr>
              <a:t>lipfloperator</a:t>
            </a:r>
          </a:p>
        </p:txBody>
      </p:sp>
      <p:pic>
        <p:nvPicPr>
          <p:cNvPr id="4" name="Image 3">
            <a:extLst>
              <a:ext uri="{FF2B5EF4-FFF2-40B4-BE49-F238E27FC236}">
                <a16:creationId xmlns:a16="http://schemas.microsoft.com/office/drawing/2014/main" id="{0A237B7C-9D23-49CE-BE8F-CCC09237E6D3}"/>
              </a:ext>
            </a:extLst>
          </p:cNvPr>
          <p:cNvPicPr>
            <a:picLocks noChangeAspect="1"/>
          </p:cNvPicPr>
          <p:nvPr/>
        </p:nvPicPr>
        <p:blipFill>
          <a:blip r:embed="rId3"/>
          <a:stretch>
            <a:fillRect/>
          </a:stretch>
        </p:blipFill>
        <p:spPr>
          <a:xfrm>
            <a:off x="8128856" y="218031"/>
            <a:ext cx="4015868" cy="1099419"/>
          </a:xfrm>
          <a:prstGeom prst="rect">
            <a:avLst/>
          </a:prstGeom>
        </p:spPr>
      </p:pic>
      <p:pic>
        <p:nvPicPr>
          <p:cNvPr id="5" name="Image 4">
            <a:extLst>
              <a:ext uri="{FF2B5EF4-FFF2-40B4-BE49-F238E27FC236}">
                <a16:creationId xmlns:a16="http://schemas.microsoft.com/office/drawing/2014/main" id="{4D417E52-E328-4279-9A59-38D936C8A140}"/>
              </a:ext>
            </a:extLst>
          </p:cNvPr>
          <p:cNvPicPr>
            <a:picLocks noChangeAspect="1"/>
          </p:cNvPicPr>
          <p:nvPr/>
        </p:nvPicPr>
        <p:blipFill>
          <a:blip r:embed="rId4"/>
          <a:stretch>
            <a:fillRect/>
          </a:stretch>
        </p:blipFill>
        <p:spPr>
          <a:xfrm>
            <a:off x="650293" y="1822348"/>
            <a:ext cx="10891413" cy="4566860"/>
          </a:xfrm>
          <a:prstGeom prst="rect">
            <a:avLst/>
          </a:prstGeom>
        </p:spPr>
      </p:pic>
    </p:spTree>
    <p:extLst>
      <p:ext uri="{BB962C8B-B14F-4D97-AF65-F5344CB8AC3E}">
        <p14:creationId xmlns:p14="http://schemas.microsoft.com/office/powerpoint/2010/main" val="2262757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flipfloperator</a:t>
            </a:r>
          </a:p>
        </p:txBody>
      </p:sp>
      <p:pic>
        <p:nvPicPr>
          <p:cNvPr id="5" name="Image 4">
            <a:extLst>
              <a:ext uri="{FF2B5EF4-FFF2-40B4-BE49-F238E27FC236}">
                <a16:creationId xmlns:a16="http://schemas.microsoft.com/office/drawing/2014/main" id="{BC57625F-669E-459A-A5EA-FB67253AD2CA}"/>
              </a:ext>
            </a:extLst>
          </p:cNvPr>
          <p:cNvPicPr>
            <a:picLocks noChangeAspect="1"/>
          </p:cNvPicPr>
          <p:nvPr/>
        </p:nvPicPr>
        <p:blipFill>
          <a:blip r:embed="rId3"/>
          <a:stretch>
            <a:fillRect/>
          </a:stretch>
        </p:blipFill>
        <p:spPr>
          <a:xfrm>
            <a:off x="432225" y="2408285"/>
            <a:ext cx="11327549" cy="3568175"/>
          </a:xfrm>
          <a:prstGeom prst="rect">
            <a:avLst/>
          </a:prstGeom>
        </p:spPr>
      </p:pic>
    </p:spTree>
    <p:extLst>
      <p:ext uri="{BB962C8B-B14F-4D97-AF65-F5344CB8AC3E}">
        <p14:creationId xmlns:p14="http://schemas.microsoft.com/office/powerpoint/2010/main" val="556775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flipfloperator</a:t>
            </a:r>
          </a:p>
        </p:txBody>
      </p:sp>
      <p:pic>
        <p:nvPicPr>
          <p:cNvPr id="5" name="Image 4">
            <a:extLst>
              <a:ext uri="{FF2B5EF4-FFF2-40B4-BE49-F238E27FC236}">
                <a16:creationId xmlns:a16="http://schemas.microsoft.com/office/drawing/2014/main" id="{2CF65C93-CA7C-4307-844E-8A7CD6F35789}"/>
              </a:ext>
            </a:extLst>
          </p:cNvPr>
          <p:cNvPicPr>
            <a:picLocks noChangeAspect="1"/>
          </p:cNvPicPr>
          <p:nvPr/>
        </p:nvPicPr>
        <p:blipFill>
          <a:blip r:embed="rId3"/>
          <a:stretch>
            <a:fillRect/>
          </a:stretch>
        </p:blipFill>
        <p:spPr>
          <a:xfrm>
            <a:off x="432223" y="2856275"/>
            <a:ext cx="11327549" cy="2718609"/>
          </a:xfrm>
          <a:prstGeom prst="rect">
            <a:avLst/>
          </a:prstGeom>
        </p:spPr>
      </p:pic>
      <p:pic>
        <p:nvPicPr>
          <p:cNvPr id="8" name="Image 7">
            <a:extLst>
              <a:ext uri="{FF2B5EF4-FFF2-40B4-BE49-F238E27FC236}">
                <a16:creationId xmlns:a16="http://schemas.microsoft.com/office/drawing/2014/main" id="{65883730-15E9-4B54-BD10-FF49EE184997}"/>
              </a:ext>
            </a:extLst>
          </p:cNvPr>
          <p:cNvPicPr>
            <a:picLocks noChangeAspect="1"/>
          </p:cNvPicPr>
          <p:nvPr/>
        </p:nvPicPr>
        <p:blipFill>
          <a:blip r:embed="rId4"/>
          <a:stretch>
            <a:fillRect/>
          </a:stretch>
        </p:blipFill>
        <p:spPr>
          <a:xfrm>
            <a:off x="9417834" y="89442"/>
            <a:ext cx="2690832" cy="1395423"/>
          </a:xfrm>
          <a:prstGeom prst="rect">
            <a:avLst/>
          </a:prstGeom>
        </p:spPr>
      </p:pic>
    </p:spTree>
    <p:extLst>
      <p:ext uri="{BB962C8B-B14F-4D97-AF65-F5344CB8AC3E}">
        <p14:creationId xmlns:p14="http://schemas.microsoft.com/office/powerpoint/2010/main" val="2427906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“Monsieur Bobo”</a:t>
            </a:r>
          </a:p>
        </p:txBody>
      </p:sp>
      <p:pic>
        <p:nvPicPr>
          <p:cNvPr id="5" name="Image 4">
            <a:extLst>
              <a:ext uri="{FF2B5EF4-FFF2-40B4-BE49-F238E27FC236}">
                <a16:creationId xmlns:a16="http://schemas.microsoft.com/office/drawing/2014/main" id="{AC5C3BD2-74E0-4EF7-AEA1-B24DC6F29B66}"/>
              </a:ext>
            </a:extLst>
          </p:cNvPr>
          <p:cNvPicPr>
            <a:picLocks noChangeAspect="1"/>
          </p:cNvPicPr>
          <p:nvPr/>
        </p:nvPicPr>
        <p:blipFill>
          <a:blip r:embed="rId3"/>
          <a:stretch>
            <a:fillRect/>
          </a:stretch>
        </p:blipFill>
        <p:spPr>
          <a:xfrm>
            <a:off x="1708850" y="1574310"/>
            <a:ext cx="7931539" cy="5122918"/>
          </a:xfrm>
          <a:prstGeom prst="rect">
            <a:avLst/>
          </a:prstGeom>
        </p:spPr>
      </p:pic>
    </p:spTree>
    <p:extLst>
      <p:ext uri="{BB962C8B-B14F-4D97-AF65-F5344CB8AC3E}">
        <p14:creationId xmlns:p14="http://schemas.microsoft.com/office/powerpoint/2010/main" val="539176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flipfloperator</a:t>
            </a:r>
          </a:p>
        </p:txBody>
      </p:sp>
      <p:pic>
        <p:nvPicPr>
          <p:cNvPr id="4" name="Image 3">
            <a:extLst>
              <a:ext uri="{FF2B5EF4-FFF2-40B4-BE49-F238E27FC236}">
                <a16:creationId xmlns:a16="http://schemas.microsoft.com/office/drawing/2014/main" id="{8129FB0D-BEBF-4E9F-9BB1-ED376DD5D372}"/>
              </a:ext>
            </a:extLst>
          </p:cNvPr>
          <p:cNvPicPr>
            <a:picLocks noChangeAspect="1"/>
          </p:cNvPicPr>
          <p:nvPr/>
        </p:nvPicPr>
        <p:blipFill>
          <a:blip r:embed="rId3"/>
          <a:stretch>
            <a:fillRect/>
          </a:stretch>
        </p:blipFill>
        <p:spPr>
          <a:xfrm>
            <a:off x="505739" y="2835563"/>
            <a:ext cx="11023499" cy="3029528"/>
          </a:xfrm>
          <a:prstGeom prst="rect">
            <a:avLst/>
          </a:prstGeom>
        </p:spPr>
      </p:pic>
      <p:pic>
        <p:nvPicPr>
          <p:cNvPr id="5" name="Image 4">
            <a:extLst>
              <a:ext uri="{FF2B5EF4-FFF2-40B4-BE49-F238E27FC236}">
                <a16:creationId xmlns:a16="http://schemas.microsoft.com/office/drawing/2014/main" id="{AC5C3BD2-74E0-4EF7-AEA1-B24DC6F29B66}"/>
              </a:ext>
            </a:extLst>
          </p:cNvPr>
          <p:cNvPicPr>
            <a:picLocks noChangeAspect="1"/>
          </p:cNvPicPr>
          <p:nvPr/>
        </p:nvPicPr>
        <p:blipFill>
          <a:blip r:embed="rId4"/>
          <a:stretch>
            <a:fillRect/>
          </a:stretch>
        </p:blipFill>
        <p:spPr>
          <a:xfrm>
            <a:off x="9768840" y="34519"/>
            <a:ext cx="2292536" cy="1480731"/>
          </a:xfrm>
          <a:prstGeom prst="rect">
            <a:avLst/>
          </a:prstGeom>
        </p:spPr>
      </p:pic>
    </p:spTree>
    <p:extLst>
      <p:ext uri="{BB962C8B-B14F-4D97-AF65-F5344CB8AC3E}">
        <p14:creationId xmlns:p14="http://schemas.microsoft.com/office/powerpoint/2010/main" val="4045021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C8B295A-676E-479E-92A7-8155E02C19D2}"/>
              </a:ext>
            </a:extLst>
          </p:cNvPr>
          <p:cNvSpPr>
            <a:spLocks noGrp="1"/>
          </p:cNvSpPr>
          <p:nvPr>
            <p:ph type="title"/>
          </p:nvPr>
        </p:nvSpPr>
        <p:spPr>
          <a:xfrm>
            <a:off x="586478" y="1683756"/>
            <a:ext cx="3115265" cy="2396359"/>
          </a:xfrm>
        </p:spPr>
        <p:txBody>
          <a:bodyPr anchor="b">
            <a:normAutofit/>
          </a:bodyPr>
          <a:lstStyle/>
          <a:p>
            <a:pPr algn="r"/>
            <a:r>
              <a:rPr lang="en-CA" sz="4000">
                <a:solidFill>
                  <a:srgbClr val="FFFFFF"/>
                </a:solidFill>
              </a:rPr>
              <a:t>Outline of the rest of this talk</a:t>
            </a:r>
            <a:endParaRPr lang="fr-CA" sz="4000">
              <a:solidFill>
                <a:srgbClr val="FFFFFF"/>
              </a:solidFill>
            </a:endParaRPr>
          </a:p>
        </p:txBody>
      </p:sp>
      <p:graphicFrame>
        <p:nvGraphicFramePr>
          <p:cNvPr id="5" name="Espace réservé du contenu 2">
            <a:extLst>
              <a:ext uri="{FF2B5EF4-FFF2-40B4-BE49-F238E27FC236}">
                <a16:creationId xmlns:a16="http://schemas.microsoft.com/office/drawing/2014/main" id="{C8BC1D52-297A-4865-96B8-AB0374D66D1B}"/>
              </a:ext>
            </a:extLst>
          </p:cNvPr>
          <p:cNvGraphicFramePr>
            <a:graphicFrameLocks noGrp="1"/>
          </p:cNvGraphicFramePr>
          <p:nvPr>
            <p:ph idx="1"/>
            <p:extLst>
              <p:ext uri="{D42A27DB-BD31-4B8C-83A1-F6EECF244321}">
                <p14:modId xmlns:p14="http://schemas.microsoft.com/office/powerpoint/2010/main" val="384536868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8833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F7ECEB0-F2EB-4DDC-AC14-0CDF90DF829D}"/>
              </a:ext>
            </a:extLst>
          </p:cNvPr>
          <p:cNvSpPr>
            <a:spLocks noGrp="1"/>
          </p:cNvSpPr>
          <p:nvPr>
            <p:ph type="title"/>
          </p:nvPr>
        </p:nvSpPr>
        <p:spPr>
          <a:xfrm>
            <a:off x="1136397" y="502020"/>
            <a:ext cx="5323715" cy="1642970"/>
          </a:xfrm>
        </p:spPr>
        <p:txBody>
          <a:bodyPr anchor="b">
            <a:normAutofit/>
          </a:bodyPr>
          <a:lstStyle/>
          <a:p>
            <a:r>
              <a:rPr lang="en-CA" sz="4000"/>
              <a:t>Purpose of this talk</a:t>
            </a:r>
            <a:endParaRPr lang="fr-CA" sz="4000"/>
          </a:p>
        </p:txBody>
      </p:sp>
      <p:sp>
        <p:nvSpPr>
          <p:cNvPr id="3" name="Espace réservé du contenu 2">
            <a:extLst>
              <a:ext uri="{FF2B5EF4-FFF2-40B4-BE49-F238E27FC236}">
                <a16:creationId xmlns:a16="http://schemas.microsoft.com/office/drawing/2014/main" id="{87A81EDB-B7DA-4022-B360-3AE4E42FF031}"/>
              </a:ext>
            </a:extLst>
          </p:cNvPr>
          <p:cNvSpPr>
            <a:spLocks noGrp="1"/>
          </p:cNvSpPr>
          <p:nvPr>
            <p:ph idx="1"/>
          </p:nvPr>
        </p:nvSpPr>
        <p:spPr>
          <a:xfrm>
            <a:off x="1144923" y="2405894"/>
            <a:ext cx="5315189" cy="3535083"/>
          </a:xfrm>
        </p:spPr>
        <p:txBody>
          <a:bodyPr anchor="t">
            <a:normAutofit/>
          </a:bodyPr>
          <a:lstStyle/>
          <a:p>
            <a:r>
              <a:rPr lang="en-CA" sz="2000"/>
              <a:t>Motivate you to use friendly with your students.</a:t>
            </a:r>
          </a:p>
          <a:p>
            <a:r>
              <a:rPr lang="en-CA" sz="2000"/>
              <a:t>Motivate you to give me feedback to improve friendly.</a:t>
            </a:r>
            <a:endParaRPr lang="fr-CA" sz="2000"/>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Enseignant">
            <a:extLst>
              <a:ext uri="{FF2B5EF4-FFF2-40B4-BE49-F238E27FC236}">
                <a16:creationId xmlns:a16="http://schemas.microsoft.com/office/drawing/2014/main" id="{F698934B-BEA1-476D-A190-697B6D6012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75967" y="1359681"/>
            <a:ext cx="4170530" cy="4170530"/>
          </a:xfrm>
          <a:prstGeom prst="rect">
            <a:avLst/>
          </a:prstGeom>
        </p:spPr>
      </p:pic>
      <p:pic>
        <p:nvPicPr>
          <p:cNvPr id="11" name="Image 10">
            <a:extLst>
              <a:ext uri="{FF2B5EF4-FFF2-40B4-BE49-F238E27FC236}">
                <a16:creationId xmlns:a16="http://schemas.microsoft.com/office/drawing/2014/main" id="{4B0475AF-D440-42BC-997D-259399FF8CC8}"/>
              </a:ext>
            </a:extLst>
          </p:cNvPr>
          <p:cNvPicPr>
            <a:picLocks noChangeAspect="1"/>
          </p:cNvPicPr>
          <p:nvPr/>
        </p:nvPicPr>
        <p:blipFill>
          <a:blip r:embed="rId5"/>
          <a:stretch>
            <a:fillRect/>
          </a:stretch>
        </p:blipFill>
        <p:spPr>
          <a:xfrm>
            <a:off x="10900259" y="5393544"/>
            <a:ext cx="1232873" cy="1359668"/>
          </a:xfrm>
          <a:prstGeom prst="rect">
            <a:avLst/>
          </a:prstGeom>
        </p:spPr>
      </p:pic>
    </p:spTree>
    <p:extLst>
      <p:ext uri="{BB962C8B-B14F-4D97-AF65-F5344CB8AC3E}">
        <p14:creationId xmlns:p14="http://schemas.microsoft.com/office/powerpoint/2010/main" val="1904791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E0D0352-7EA5-464B-8C37-6D6FC7111159}"/>
              </a:ext>
            </a:extLst>
          </p:cNvPr>
          <p:cNvSpPr>
            <a:spLocks noGrp="1"/>
          </p:cNvSpPr>
          <p:nvPr>
            <p:ph type="title"/>
          </p:nvPr>
        </p:nvSpPr>
        <p:spPr>
          <a:xfrm>
            <a:off x="1383564" y="348865"/>
            <a:ext cx="9718111" cy="1576446"/>
          </a:xfrm>
        </p:spPr>
        <p:txBody>
          <a:bodyPr anchor="ctr">
            <a:normAutofit/>
          </a:bodyPr>
          <a:lstStyle/>
          <a:p>
            <a:r>
              <a:rPr lang="en-CA" sz="4000">
                <a:solidFill>
                  <a:srgbClr val="FFFFFF"/>
                </a:solidFill>
              </a:rPr>
              <a:t>Original purpose of friendly-traceback</a:t>
            </a:r>
            <a:endParaRPr lang="fr-CA" sz="4000">
              <a:solidFill>
                <a:srgbClr val="FFFFFF"/>
              </a:solidFill>
            </a:endParaRPr>
          </a:p>
        </p:txBody>
      </p:sp>
      <p:graphicFrame>
        <p:nvGraphicFramePr>
          <p:cNvPr id="22" name="Espace réservé du contenu 2">
            <a:extLst>
              <a:ext uri="{FF2B5EF4-FFF2-40B4-BE49-F238E27FC236}">
                <a16:creationId xmlns:a16="http://schemas.microsoft.com/office/drawing/2014/main" id="{6894F8CC-BE91-47F5-A63A-9ECBC34FEB4D}"/>
              </a:ext>
            </a:extLst>
          </p:cNvPr>
          <p:cNvGraphicFramePr>
            <a:graphicFrameLocks noGrp="1"/>
          </p:cNvGraphicFramePr>
          <p:nvPr>
            <p:ph idx="1"/>
            <p:extLst>
              <p:ext uri="{D42A27DB-BD31-4B8C-83A1-F6EECF244321}">
                <p14:modId xmlns:p14="http://schemas.microsoft.com/office/powerpoint/2010/main" val="3195247455"/>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8900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FE0D0352-7EA5-464B-8C37-6D6FC7111159}"/>
              </a:ext>
            </a:extLst>
          </p:cNvPr>
          <p:cNvSpPr>
            <a:spLocks noGrp="1"/>
          </p:cNvSpPr>
          <p:nvPr>
            <p:ph type="title"/>
          </p:nvPr>
        </p:nvSpPr>
        <p:spPr>
          <a:xfrm>
            <a:off x="1383564" y="348865"/>
            <a:ext cx="9718111" cy="1576446"/>
          </a:xfrm>
        </p:spPr>
        <p:txBody>
          <a:bodyPr anchor="ctr">
            <a:normAutofit/>
          </a:bodyPr>
          <a:lstStyle/>
          <a:p>
            <a:r>
              <a:rPr lang="en-CA" sz="4000">
                <a:solidFill>
                  <a:srgbClr val="FFFFFF"/>
                </a:solidFill>
              </a:rPr>
              <a:t>Original purpose of friendly-traceback</a:t>
            </a:r>
            <a:endParaRPr lang="fr-CA" sz="4000">
              <a:solidFill>
                <a:srgbClr val="FFFFFF"/>
              </a:solidFill>
            </a:endParaRPr>
          </a:p>
        </p:txBody>
      </p:sp>
      <p:graphicFrame>
        <p:nvGraphicFramePr>
          <p:cNvPr id="22" name="Espace réservé du contenu 2">
            <a:extLst>
              <a:ext uri="{FF2B5EF4-FFF2-40B4-BE49-F238E27FC236}">
                <a16:creationId xmlns:a16="http://schemas.microsoft.com/office/drawing/2014/main" id="{6894F8CC-BE91-47F5-A63A-9ECBC34FEB4D}"/>
              </a:ext>
            </a:extLst>
          </p:cNvPr>
          <p:cNvGraphicFramePr>
            <a:graphicFrameLocks noGrp="1"/>
          </p:cNvGraphicFramePr>
          <p:nvPr>
            <p:ph idx="1"/>
            <p:extLst>
              <p:ext uri="{D42A27DB-BD31-4B8C-83A1-F6EECF244321}">
                <p14:modId xmlns:p14="http://schemas.microsoft.com/office/powerpoint/2010/main" val="3645782987"/>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6348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B20D759-7332-4077-BF4A-577DF625C5AE}"/>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Example 1</a:t>
            </a:r>
          </a:p>
        </p:txBody>
      </p:sp>
      <p:pic>
        <p:nvPicPr>
          <p:cNvPr id="6" name="Image 5">
            <a:extLst>
              <a:ext uri="{FF2B5EF4-FFF2-40B4-BE49-F238E27FC236}">
                <a16:creationId xmlns:a16="http://schemas.microsoft.com/office/drawing/2014/main" id="{EE10ABCC-D9B2-4884-A505-C3F80098509E}"/>
              </a:ext>
            </a:extLst>
          </p:cNvPr>
          <p:cNvPicPr>
            <a:picLocks noChangeAspect="1"/>
          </p:cNvPicPr>
          <p:nvPr/>
        </p:nvPicPr>
        <p:blipFill>
          <a:blip r:embed="rId3"/>
          <a:stretch>
            <a:fillRect/>
          </a:stretch>
        </p:blipFill>
        <p:spPr>
          <a:xfrm>
            <a:off x="5666439" y="2491895"/>
            <a:ext cx="5131088" cy="3450656"/>
          </a:xfrm>
          <a:prstGeom prst="rect">
            <a:avLst/>
          </a:prstGeom>
        </p:spPr>
      </p:pic>
      <p:pic>
        <p:nvPicPr>
          <p:cNvPr id="4" name="Image 3">
            <a:extLst>
              <a:ext uri="{FF2B5EF4-FFF2-40B4-BE49-F238E27FC236}">
                <a16:creationId xmlns:a16="http://schemas.microsoft.com/office/drawing/2014/main" id="{F37AE51E-B96C-4983-A4BF-58146EFBE1E0}"/>
              </a:ext>
            </a:extLst>
          </p:cNvPr>
          <p:cNvPicPr>
            <a:picLocks noChangeAspect="1"/>
          </p:cNvPicPr>
          <p:nvPr/>
        </p:nvPicPr>
        <p:blipFill>
          <a:blip r:embed="rId4"/>
          <a:stretch>
            <a:fillRect/>
          </a:stretch>
        </p:blipFill>
        <p:spPr>
          <a:xfrm>
            <a:off x="1239035" y="3010787"/>
            <a:ext cx="2586399" cy="2412871"/>
          </a:xfrm>
          <a:prstGeom prst="rect">
            <a:avLst/>
          </a:prstGeom>
        </p:spPr>
      </p:pic>
      <p:pic>
        <p:nvPicPr>
          <p:cNvPr id="5" name="Image 4">
            <a:extLst>
              <a:ext uri="{FF2B5EF4-FFF2-40B4-BE49-F238E27FC236}">
                <a16:creationId xmlns:a16="http://schemas.microsoft.com/office/drawing/2014/main" id="{9605C9A6-33A0-46C9-A4C0-4A404CC3B8D6}"/>
              </a:ext>
            </a:extLst>
          </p:cNvPr>
          <p:cNvPicPr>
            <a:picLocks noChangeAspect="1"/>
          </p:cNvPicPr>
          <p:nvPr/>
        </p:nvPicPr>
        <p:blipFill>
          <a:blip r:embed="rId5"/>
          <a:stretch>
            <a:fillRect/>
          </a:stretch>
        </p:blipFill>
        <p:spPr>
          <a:xfrm>
            <a:off x="11128919" y="28575"/>
            <a:ext cx="978447" cy="1547872"/>
          </a:xfrm>
          <a:prstGeom prst="rect">
            <a:avLst/>
          </a:prstGeom>
        </p:spPr>
      </p:pic>
    </p:spTree>
    <p:extLst>
      <p:ext uri="{BB962C8B-B14F-4D97-AF65-F5344CB8AC3E}">
        <p14:creationId xmlns:p14="http://schemas.microsoft.com/office/powerpoint/2010/main" val="1812379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E0D0352-7EA5-464B-8C37-6D6FC711115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Original purpose of friendly-traceback</a:t>
            </a:r>
          </a:p>
        </p:txBody>
      </p:sp>
      <p:pic>
        <p:nvPicPr>
          <p:cNvPr id="4" name="Image 3">
            <a:extLst>
              <a:ext uri="{FF2B5EF4-FFF2-40B4-BE49-F238E27FC236}">
                <a16:creationId xmlns:a16="http://schemas.microsoft.com/office/drawing/2014/main" id="{92F03129-7510-4670-AFC8-4013F8D8288F}"/>
              </a:ext>
            </a:extLst>
          </p:cNvPr>
          <p:cNvPicPr>
            <a:picLocks noChangeAspect="1"/>
          </p:cNvPicPr>
          <p:nvPr/>
        </p:nvPicPr>
        <p:blipFill>
          <a:blip r:embed="rId3"/>
          <a:stretch>
            <a:fillRect/>
          </a:stretch>
        </p:blipFill>
        <p:spPr>
          <a:xfrm>
            <a:off x="432225" y="3215372"/>
            <a:ext cx="11327549" cy="19540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704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reeform: Shape 8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re 1">
            <a:extLst>
              <a:ext uri="{FF2B5EF4-FFF2-40B4-BE49-F238E27FC236}">
                <a16:creationId xmlns:a16="http://schemas.microsoft.com/office/drawing/2014/main" id="{FE0D0352-7EA5-464B-8C37-6D6FC711115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Original purpose of friendly-traceback</a:t>
            </a:r>
          </a:p>
        </p:txBody>
      </p:sp>
      <p:pic>
        <p:nvPicPr>
          <p:cNvPr id="7" name="Image 6">
            <a:extLst>
              <a:ext uri="{FF2B5EF4-FFF2-40B4-BE49-F238E27FC236}">
                <a16:creationId xmlns:a16="http://schemas.microsoft.com/office/drawing/2014/main" id="{A1E8AEC0-04BA-43A1-95A0-372948A91505}"/>
              </a:ext>
            </a:extLst>
          </p:cNvPr>
          <p:cNvPicPr>
            <a:picLocks noChangeAspect="1"/>
          </p:cNvPicPr>
          <p:nvPr/>
        </p:nvPicPr>
        <p:blipFill>
          <a:blip r:embed="rId3"/>
          <a:stretch>
            <a:fillRect/>
          </a:stretch>
        </p:blipFill>
        <p:spPr>
          <a:xfrm>
            <a:off x="4502428" y="1143858"/>
            <a:ext cx="7225748" cy="4570284"/>
          </a:xfrm>
          <a:prstGeom prst="rect">
            <a:avLst/>
          </a:prstGeom>
        </p:spPr>
      </p:pic>
    </p:spTree>
    <p:extLst>
      <p:ext uri="{BB962C8B-B14F-4D97-AF65-F5344CB8AC3E}">
        <p14:creationId xmlns:p14="http://schemas.microsoft.com/office/powerpoint/2010/main" val="1393043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reeform: Shape 9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re 1">
            <a:extLst>
              <a:ext uri="{FF2B5EF4-FFF2-40B4-BE49-F238E27FC236}">
                <a16:creationId xmlns:a16="http://schemas.microsoft.com/office/drawing/2014/main" id="{FE0D0352-7EA5-464B-8C37-6D6FC711115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Original purpose of friendly-traceback</a:t>
            </a:r>
          </a:p>
        </p:txBody>
      </p:sp>
      <p:pic>
        <p:nvPicPr>
          <p:cNvPr id="4" name="Image 3">
            <a:extLst>
              <a:ext uri="{FF2B5EF4-FFF2-40B4-BE49-F238E27FC236}">
                <a16:creationId xmlns:a16="http://schemas.microsoft.com/office/drawing/2014/main" id="{6A09FB33-5B9A-4247-8689-5D884367A2D2}"/>
              </a:ext>
            </a:extLst>
          </p:cNvPr>
          <p:cNvPicPr>
            <a:picLocks noChangeAspect="1"/>
          </p:cNvPicPr>
          <p:nvPr/>
        </p:nvPicPr>
        <p:blipFill>
          <a:blip r:embed="rId3"/>
          <a:stretch>
            <a:fillRect/>
          </a:stretch>
        </p:blipFill>
        <p:spPr>
          <a:xfrm>
            <a:off x="4502428" y="1143858"/>
            <a:ext cx="7225748" cy="45702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17631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re 1">
            <a:extLst>
              <a:ext uri="{FF2B5EF4-FFF2-40B4-BE49-F238E27FC236}">
                <a16:creationId xmlns:a16="http://schemas.microsoft.com/office/drawing/2014/main" id="{FE0D0352-7EA5-464B-8C37-6D6FC711115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Original purpose of friendly-traceback</a:t>
            </a:r>
          </a:p>
        </p:txBody>
      </p:sp>
      <p:pic>
        <p:nvPicPr>
          <p:cNvPr id="4" name="Image 3">
            <a:extLst>
              <a:ext uri="{FF2B5EF4-FFF2-40B4-BE49-F238E27FC236}">
                <a16:creationId xmlns:a16="http://schemas.microsoft.com/office/drawing/2014/main" id="{ED31F0AB-B294-4E79-BC66-2A437063E2F9}"/>
              </a:ext>
            </a:extLst>
          </p:cNvPr>
          <p:cNvPicPr>
            <a:picLocks noChangeAspect="1"/>
          </p:cNvPicPr>
          <p:nvPr/>
        </p:nvPicPr>
        <p:blipFill>
          <a:blip r:embed="rId3"/>
          <a:stretch>
            <a:fillRect/>
          </a:stretch>
        </p:blipFill>
        <p:spPr>
          <a:xfrm>
            <a:off x="4502428" y="755474"/>
            <a:ext cx="7225748" cy="53470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8232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E0D0352-7EA5-464B-8C37-6D6FC711115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Original purpose of friendly-traceback</a:t>
            </a:r>
          </a:p>
        </p:txBody>
      </p:sp>
      <p:pic>
        <p:nvPicPr>
          <p:cNvPr id="4" name="Image 3">
            <a:extLst>
              <a:ext uri="{FF2B5EF4-FFF2-40B4-BE49-F238E27FC236}">
                <a16:creationId xmlns:a16="http://schemas.microsoft.com/office/drawing/2014/main" id="{4380F1C3-135D-487E-9A1C-F57A2A927191}"/>
              </a:ext>
            </a:extLst>
          </p:cNvPr>
          <p:cNvPicPr>
            <a:picLocks noChangeAspect="1"/>
          </p:cNvPicPr>
          <p:nvPr/>
        </p:nvPicPr>
        <p:blipFill>
          <a:blip r:embed="rId3"/>
          <a:stretch>
            <a:fillRect/>
          </a:stretch>
        </p:blipFill>
        <p:spPr>
          <a:xfrm>
            <a:off x="505179" y="2794793"/>
            <a:ext cx="10732480" cy="19276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5456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Scope creep</a:t>
            </a:r>
          </a:p>
        </p:txBody>
      </p:sp>
      <p:pic>
        <p:nvPicPr>
          <p:cNvPr id="8" name="Image 7">
            <a:extLst>
              <a:ext uri="{FF2B5EF4-FFF2-40B4-BE49-F238E27FC236}">
                <a16:creationId xmlns:a16="http://schemas.microsoft.com/office/drawing/2014/main" id="{6327B964-670F-434D-AB74-210A91394BB9}"/>
              </a:ext>
            </a:extLst>
          </p:cNvPr>
          <p:cNvPicPr>
            <a:picLocks noChangeAspect="1"/>
          </p:cNvPicPr>
          <p:nvPr/>
        </p:nvPicPr>
        <p:blipFill>
          <a:blip r:embed="rId3"/>
          <a:stretch>
            <a:fillRect/>
          </a:stretch>
        </p:blipFill>
        <p:spPr>
          <a:xfrm>
            <a:off x="682570" y="2871898"/>
            <a:ext cx="8661042" cy="2247904"/>
          </a:xfrm>
          <a:prstGeom prst="rect">
            <a:avLst/>
          </a:prstGeom>
          <a:ln>
            <a:noFill/>
          </a:ln>
          <a:effectLst>
            <a:outerShdw blurRad="292100" dist="139700" dir="2700000" algn="tl" rotWithShape="0">
              <a:srgbClr val="333333">
                <a:alpha val="65000"/>
              </a:srgbClr>
            </a:outerShdw>
          </a:effectLst>
        </p:spPr>
      </p:pic>
      <p:sp>
        <p:nvSpPr>
          <p:cNvPr id="9" name="ZoneTexte 8">
            <a:extLst>
              <a:ext uri="{FF2B5EF4-FFF2-40B4-BE49-F238E27FC236}">
                <a16:creationId xmlns:a16="http://schemas.microsoft.com/office/drawing/2014/main" id="{9D158138-C620-4C0F-9764-DA9BA6E2AA29}"/>
              </a:ext>
            </a:extLst>
          </p:cNvPr>
          <p:cNvSpPr txBox="1"/>
          <p:nvPr/>
        </p:nvSpPr>
        <p:spPr>
          <a:xfrm>
            <a:off x="3033824" y="6351181"/>
            <a:ext cx="7988595" cy="369332"/>
          </a:xfrm>
          <a:prstGeom prst="rect">
            <a:avLst/>
          </a:prstGeom>
          <a:noFill/>
        </p:spPr>
        <p:txBody>
          <a:bodyPr wrap="square" rtlCol="0">
            <a:spAutoFit/>
          </a:bodyPr>
          <a:lstStyle/>
          <a:p>
            <a:r>
              <a:rPr lang="fr-CA">
                <a:hlinkClick r:id="rId4"/>
              </a:rPr>
              <a:t>https://aroberge.blogspot.com/2019/06/abolishing-syntaxerror-invalid-syntax.html</a:t>
            </a:r>
            <a:endParaRPr lang="fr-CA"/>
          </a:p>
        </p:txBody>
      </p:sp>
      <p:pic>
        <p:nvPicPr>
          <p:cNvPr id="10" name="Image 9">
            <a:extLst>
              <a:ext uri="{FF2B5EF4-FFF2-40B4-BE49-F238E27FC236}">
                <a16:creationId xmlns:a16="http://schemas.microsoft.com/office/drawing/2014/main" id="{B9A942D3-056E-47AA-A9FC-854B1A2DB28A}"/>
              </a:ext>
            </a:extLst>
          </p:cNvPr>
          <p:cNvPicPr>
            <a:picLocks noChangeAspect="1"/>
          </p:cNvPicPr>
          <p:nvPr/>
        </p:nvPicPr>
        <p:blipFill>
          <a:blip r:embed="rId5"/>
          <a:stretch>
            <a:fillRect/>
          </a:stretch>
        </p:blipFill>
        <p:spPr>
          <a:xfrm>
            <a:off x="9088449" y="122780"/>
            <a:ext cx="2924196" cy="1328747"/>
          </a:xfrm>
          <a:prstGeom prst="rect">
            <a:avLst/>
          </a:prstGeom>
        </p:spPr>
      </p:pic>
    </p:spTree>
    <p:extLst>
      <p:ext uri="{BB962C8B-B14F-4D97-AF65-F5344CB8AC3E}">
        <p14:creationId xmlns:p14="http://schemas.microsoft.com/office/powerpoint/2010/main" val="4225502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A few days later: first suggestion</a:t>
            </a:r>
          </a:p>
        </p:txBody>
      </p:sp>
      <p:pic>
        <p:nvPicPr>
          <p:cNvPr id="4" name="Image 3">
            <a:extLst>
              <a:ext uri="{FF2B5EF4-FFF2-40B4-BE49-F238E27FC236}">
                <a16:creationId xmlns:a16="http://schemas.microsoft.com/office/drawing/2014/main" id="{66FA0F65-B44E-4106-A335-7BA0C01F7320}"/>
              </a:ext>
            </a:extLst>
          </p:cNvPr>
          <p:cNvPicPr>
            <a:picLocks noChangeAspect="1"/>
          </p:cNvPicPr>
          <p:nvPr/>
        </p:nvPicPr>
        <p:blipFill>
          <a:blip r:embed="rId3"/>
          <a:stretch>
            <a:fillRect/>
          </a:stretch>
        </p:blipFill>
        <p:spPr>
          <a:xfrm>
            <a:off x="1411886" y="2307865"/>
            <a:ext cx="8586352" cy="2055129"/>
          </a:xfrm>
          <a:prstGeom prst="rect">
            <a:avLst/>
          </a:prstGeom>
          <a:ln>
            <a:noFill/>
          </a:ln>
          <a:effectLst>
            <a:outerShdw blurRad="292100" dist="139700" dir="2700000" algn="tl" rotWithShape="0">
              <a:srgbClr val="333333">
                <a:alpha val="65000"/>
              </a:srgbClr>
            </a:outerShdw>
          </a:effectLst>
        </p:spPr>
      </p:pic>
      <p:sp>
        <p:nvSpPr>
          <p:cNvPr id="5" name="ZoneTexte 4">
            <a:extLst>
              <a:ext uri="{FF2B5EF4-FFF2-40B4-BE49-F238E27FC236}">
                <a16:creationId xmlns:a16="http://schemas.microsoft.com/office/drawing/2014/main" id="{05691843-45D1-4B98-9FBA-880C00AC4695}"/>
              </a:ext>
            </a:extLst>
          </p:cNvPr>
          <p:cNvSpPr txBox="1"/>
          <p:nvPr/>
        </p:nvSpPr>
        <p:spPr>
          <a:xfrm>
            <a:off x="3013166" y="5608320"/>
            <a:ext cx="3953691" cy="461665"/>
          </a:xfrm>
          <a:prstGeom prst="rect">
            <a:avLst/>
          </a:prstGeom>
          <a:noFill/>
        </p:spPr>
        <p:txBody>
          <a:bodyPr wrap="square" rtlCol="0">
            <a:spAutoFit/>
          </a:bodyPr>
          <a:lstStyle/>
          <a:p>
            <a:r>
              <a:rPr lang="fr-CA" sz="2400" i="1"/>
              <a:t>Example shown later.</a:t>
            </a:r>
          </a:p>
        </p:txBody>
      </p:sp>
      <p:pic>
        <p:nvPicPr>
          <p:cNvPr id="9" name="Image 8">
            <a:extLst>
              <a:ext uri="{FF2B5EF4-FFF2-40B4-BE49-F238E27FC236}">
                <a16:creationId xmlns:a16="http://schemas.microsoft.com/office/drawing/2014/main" id="{FCDA1444-47DD-4F75-9991-5CEAAFE9A47D}"/>
              </a:ext>
            </a:extLst>
          </p:cNvPr>
          <p:cNvPicPr>
            <a:picLocks noChangeAspect="1"/>
          </p:cNvPicPr>
          <p:nvPr/>
        </p:nvPicPr>
        <p:blipFill>
          <a:blip r:embed="rId4"/>
          <a:stretch>
            <a:fillRect/>
          </a:stretch>
        </p:blipFill>
        <p:spPr>
          <a:xfrm>
            <a:off x="10963645" y="187074"/>
            <a:ext cx="1057283" cy="1200159"/>
          </a:xfrm>
          <a:prstGeom prst="rect">
            <a:avLst/>
          </a:prstGeom>
        </p:spPr>
      </p:pic>
    </p:spTree>
    <p:extLst>
      <p:ext uri="{BB962C8B-B14F-4D97-AF65-F5344CB8AC3E}">
        <p14:creationId xmlns:p14="http://schemas.microsoft.com/office/powerpoint/2010/main" val="3279253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More and more cases added</a:t>
            </a:r>
          </a:p>
        </p:txBody>
      </p:sp>
      <p:pic>
        <p:nvPicPr>
          <p:cNvPr id="6" name="Image 5">
            <a:extLst>
              <a:ext uri="{FF2B5EF4-FFF2-40B4-BE49-F238E27FC236}">
                <a16:creationId xmlns:a16="http://schemas.microsoft.com/office/drawing/2014/main" id="{CA8DE5A5-0A8F-4D01-88E5-64AFBC2E42FD}"/>
              </a:ext>
            </a:extLst>
          </p:cNvPr>
          <p:cNvPicPr>
            <a:picLocks noChangeAspect="1"/>
          </p:cNvPicPr>
          <p:nvPr/>
        </p:nvPicPr>
        <p:blipFill>
          <a:blip r:embed="rId3"/>
          <a:stretch>
            <a:fillRect/>
          </a:stretch>
        </p:blipFill>
        <p:spPr>
          <a:xfrm>
            <a:off x="2401261" y="1966293"/>
            <a:ext cx="7389476" cy="4452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97712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Different theming possible</a:t>
            </a:r>
          </a:p>
        </p:txBody>
      </p:sp>
      <p:pic>
        <p:nvPicPr>
          <p:cNvPr id="7" name="Image 6">
            <a:extLst>
              <a:ext uri="{FF2B5EF4-FFF2-40B4-BE49-F238E27FC236}">
                <a16:creationId xmlns:a16="http://schemas.microsoft.com/office/drawing/2014/main" id="{C30D5FF1-2DCD-4632-9729-A1FA16A80BC4}"/>
              </a:ext>
            </a:extLst>
          </p:cNvPr>
          <p:cNvPicPr>
            <a:picLocks noChangeAspect="1"/>
          </p:cNvPicPr>
          <p:nvPr/>
        </p:nvPicPr>
        <p:blipFill>
          <a:blip r:embed="rId3"/>
          <a:stretch>
            <a:fillRect/>
          </a:stretch>
        </p:blipFill>
        <p:spPr>
          <a:xfrm>
            <a:off x="1093571" y="1966293"/>
            <a:ext cx="10004856" cy="4452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0939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a:solidFill>
                  <a:srgbClr val="FFFFFF"/>
                </a:solidFill>
              </a:rPr>
              <a:t>i</a:t>
            </a:r>
            <a:r>
              <a:rPr lang="en-US" sz="4000" kern="1200">
                <a:solidFill>
                  <a:srgbClr val="FFFFFF"/>
                </a:solidFill>
                <a:latin typeface="+mj-lt"/>
                <a:ea typeface="+mj-ea"/>
                <a:cs typeface="+mj-cs"/>
              </a:rPr>
              <a:t>mport *</a:t>
            </a:r>
          </a:p>
        </p:txBody>
      </p:sp>
      <p:pic>
        <p:nvPicPr>
          <p:cNvPr id="4" name="Image 3">
            <a:extLst>
              <a:ext uri="{FF2B5EF4-FFF2-40B4-BE49-F238E27FC236}">
                <a16:creationId xmlns:a16="http://schemas.microsoft.com/office/drawing/2014/main" id="{8EA596E8-18EF-4176-8260-C06D7E2DFBA4}"/>
              </a:ext>
            </a:extLst>
          </p:cNvPr>
          <p:cNvPicPr>
            <a:picLocks noChangeAspect="1"/>
          </p:cNvPicPr>
          <p:nvPr/>
        </p:nvPicPr>
        <p:blipFill>
          <a:blip r:embed="rId3"/>
          <a:stretch>
            <a:fillRect/>
          </a:stretch>
        </p:blipFill>
        <p:spPr>
          <a:xfrm>
            <a:off x="1465879" y="1976846"/>
            <a:ext cx="9551793" cy="2995748"/>
          </a:xfrm>
          <a:prstGeom prst="rect">
            <a:avLst/>
          </a:prstGeom>
          <a:ln>
            <a:noFill/>
          </a:ln>
          <a:effectLst>
            <a:outerShdw blurRad="292100" dist="139700" dir="2700000" algn="tl" rotWithShape="0">
              <a:srgbClr val="333333">
                <a:alpha val="65000"/>
              </a:srgbClr>
            </a:outerShdw>
          </a:effectLst>
        </p:spPr>
      </p:pic>
      <p:sp>
        <p:nvSpPr>
          <p:cNvPr id="10" name="ZoneTexte 9">
            <a:extLst>
              <a:ext uri="{FF2B5EF4-FFF2-40B4-BE49-F238E27FC236}">
                <a16:creationId xmlns:a16="http://schemas.microsoft.com/office/drawing/2014/main" id="{098102F3-2226-4119-8480-19369DBAEFD5}"/>
              </a:ext>
            </a:extLst>
          </p:cNvPr>
          <p:cNvSpPr txBox="1"/>
          <p:nvPr/>
        </p:nvSpPr>
        <p:spPr>
          <a:xfrm>
            <a:off x="5195777" y="5730631"/>
            <a:ext cx="5543106" cy="369332"/>
          </a:xfrm>
          <a:prstGeom prst="rect">
            <a:avLst/>
          </a:prstGeom>
          <a:noFill/>
        </p:spPr>
        <p:txBody>
          <a:bodyPr wrap="square">
            <a:spAutoFit/>
          </a:bodyPr>
          <a:lstStyle/>
          <a:p>
            <a:r>
              <a:rPr lang="fr-CA">
                <a:hlinkClick r:id="rId4"/>
              </a:rPr>
              <a:t>https://friendly-traceback.github.io/docs/import_all.html</a:t>
            </a:r>
            <a:r>
              <a:rPr lang="fr-CA"/>
              <a:t> </a:t>
            </a:r>
          </a:p>
        </p:txBody>
      </p:sp>
    </p:spTree>
    <p:extLst>
      <p:ext uri="{BB962C8B-B14F-4D97-AF65-F5344CB8AC3E}">
        <p14:creationId xmlns:p14="http://schemas.microsoft.com/office/powerpoint/2010/main" val="3829593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B20D759-7332-4077-BF4A-577DF625C5AE}"/>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Example 1</a:t>
            </a:r>
          </a:p>
        </p:txBody>
      </p:sp>
      <p:pic>
        <p:nvPicPr>
          <p:cNvPr id="4" name="Image 3">
            <a:extLst>
              <a:ext uri="{FF2B5EF4-FFF2-40B4-BE49-F238E27FC236}">
                <a16:creationId xmlns:a16="http://schemas.microsoft.com/office/drawing/2014/main" id="{8CF7DCA8-4185-4E46-9C37-5B57AF2A65F5}"/>
              </a:ext>
            </a:extLst>
          </p:cNvPr>
          <p:cNvPicPr>
            <a:picLocks noChangeAspect="1"/>
          </p:cNvPicPr>
          <p:nvPr/>
        </p:nvPicPr>
        <p:blipFill>
          <a:blip r:embed="rId3"/>
          <a:stretch>
            <a:fillRect/>
          </a:stretch>
        </p:blipFill>
        <p:spPr>
          <a:xfrm>
            <a:off x="699715" y="2348699"/>
            <a:ext cx="4939085" cy="3673812"/>
          </a:xfrm>
          <a:prstGeom prst="rect">
            <a:avLst/>
          </a:prstGeom>
        </p:spPr>
      </p:pic>
      <p:pic>
        <p:nvPicPr>
          <p:cNvPr id="5" name="Image 4">
            <a:extLst>
              <a:ext uri="{FF2B5EF4-FFF2-40B4-BE49-F238E27FC236}">
                <a16:creationId xmlns:a16="http://schemas.microsoft.com/office/drawing/2014/main" id="{C8A39104-1098-44F0-B79A-2C8DE37AAEE5}"/>
              </a:ext>
            </a:extLst>
          </p:cNvPr>
          <p:cNvPicPr>
            <a:picLocks noChangeAspect="1"/>
          </p:cNvPicPr>
          <p:nvPr/>
        </p:nvPicPr>
        <p:blipFill>
          <a:blip r:embed="rId4"/>
          <a:stretch>
            <a:fillRect/>
          </a:stretch>
        </p:blipFill>
        <p:spPr>
          <a:xfrm>
            <a:off x="11175726" y="80319"/>
            <a:ext cx="881440" cy="1496128"/>
          </a:xfrm>
          <a:prstGeom prst="rect">
            <a:avLst/>
          </a:prstGeom>
        </p:spPr>
      </p:pic>
    </p:spTree>
    <p:extLst>
      <p:ext uri="{BB962C8B-B14F-4D97-AF65-F5344CB8AC3E}">
        <p14:creationId xmlns:p14="http://schemas.microsoft.com/office/powerpoint/2010/main" val="2598799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Jupyter example</a:t>
            </a:r>
          </a:p>
        </p:txBody>
      </p:sp>
      <p:pic>
        <p:nvPicPr>
          <p:cNvPr id="5" name="Image 4">
            <a:extLst>
              <a:ext uri="{FF2B5EF4-FFF2-40B4-BE49-F238E27FC236}">
                <a16:creationId xmlns:a16="http://schemas.microsoft.com/office/drawing/2014/main" id="{DCBE9A9E-FD24-48A3-8BC2-B5ED68EC566D}"/>
              </a:ext>
            </a:extLst>
          </p:cNvPr>
          <p:cNvPicPr>
            <a:picLocks noChangeAspect="1"/>
          </p:cNvPicPr>
          <p:nvPr/>
        </p:nvPicPr>
        <p:blipFill>
          <a:blip r:embed="rId3"/>
          <a:stretch>
            <a:fillRect/>
          </a:stretch>
        </p:blipFill>
        <p:spPr>
          <a:xfrm>
            <a:off x="2173390" y="1966293"/>
            <a:ext cx="7845219" cy="4452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550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Jupyter example</a:t>
            </a:r>
          </a:p>
        </p:txBody>
      </p:sp>
      <p:pic>
        <p:nvPicPr>
          <p:cNvPr id="4" name="Image 3">
            <a:extLst>
              <a:ext uri="{FF2B5EF4-FFF2-40B4-BE49-F238E27FC236}">
                <a16:creationId xmlns:a16="http://schemas.microsoft.com/office/drawing/2014/main" id="{7A6A543D-3128-43E2-A6A2-C80EA6C87A8A}"/>
              </a:ext>
            </a:extLst>
          </p:cNvPr>
          <p:cNvPicPr>
            <a:picLocks noChangeAspect="1"/>
          </p:cNvPicPr>
          <p:nvPr/>
        </p:nvPicPr>
        <p:blipFill>
          <a:blip r:embed="rId3"/>
          <a:stretch>
            <a:fillRect/>
          </a:stretch>
        </p:blipFill>
        <p:spPr>
          <a:xfrm>
            <a:off x="432225" y="2337487"/>
            <a:ext cx="11327549" cy="37097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13850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Jupyter example</a:t>
            </a:r>
          </a:p>
        </p:txBody>
      </p:sp>
      <p:pic>
        <p:nvPicPr>
          <p:cNvPr id="4" name="Image 3">
            <a:extLst>
              <a:ext uri="{FF2B5EF4-FFF2-40B4-BE49-F238E27FC236}">
                <a16:creationId xmlns:a16="http://schemas.microsoft.com/office/drawing/2014/main" id="{8D4AF981-F6CD-4E4E-9CDD-C0CB30114DD5}"/>
              </a:ext>
            </a:extLst>
          </p:cNvPr>
          <p:cNvPicPr>
            <a:picLocks noChangeAspect="1"/>
          </p:cNvPicPr>
          <p:nvPr/>
        </p:nvPicPr>
        <p:blipFill>
          <a:blip r:embed="rId3"/>
          <a:stretch>
            <a:fillRect/>
          </a:stretch>
        </p:blipFill>
        <p:spPr>
          <a:xfrm>
            <a:off x="1434051" y="1966293"/>
            <a:ext cx="9323897" cy="4452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6335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Jupyter example</a:t>
            </a:r>
          </a:p>
        </p:txBody>
      </p:sp>
      <p:pic>
        <p:nvPicPr>
          <p:cNvPr id="4" name="Image 3">
            <a:extLst>
              <a:ext uri="{FF2B5EF4-FFF2-40B4-BE49-F238E27FC236}">
                <a16:creationId xmlns:a16="http://schemas.microsoft.com/office/drawing/2014/main" id="{4CC9D4AB-13C4-4060-82CA-9E067C1F91D5}"/>
              </a:ext>
            </a:extLst>
          </p:cNvPr>
          <p:cNvPicPr>
            <a:picLocks noChangeAspect="1"/>
          </p:cNvPicPr>
          <p:nvPr/>
        </p:nvPicPr>
        <p:blipFill>
          <a:blip r:embed="rId3"/>
          <a:stretch>
            <a:fillRect/>
          </a:stretch>
        </p:blipFill>
        <p:spPr>
          <a:xfrm>
            <a:off x="432225" y="2861387"/>
            <a:ext cx="11327549" cy="26619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642049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Rectangle 4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9">
            <a:extLst>
              <a:ext uri="{FF2B5EF4-FFF2-40B4-BE49-F238E27FC236}">
                <a16:creationId xmlns:a16="http://schemas.microsoft.com/office/drawing/2014/main" id="{7FD293FD-C0F1-42D4-98C4-1AE8096855C5}"/>
              </a:ext>
            </a:extLst>
          </p:cNvPr>
          <p:cNvPicPr>
            <a:picLocks noChangeAspect="1"/>
          </p:cNvPicPr>
          <p:nvPr/>
        </p:nvPicPr>
        <p:blipFill>
          <a:blip r:embed="rId3"/>
          <a:stretch>
            <a:fillRect/>
          </a:stretch>
        </p:blipFill>
        <p:spPr>
          <a:xfrm>
            <a:off x="4704384" y="184714"/>
            <a:ext cx="6689846" cy="456795"/>
          </a:xfrm>
          <a:prstGeom prst="rect">
            <a:avLst/>
          </a:prstGeom>
          <a:ln>
            <a:noFill/>
          </a:ln>
          <a:effectLst>
            <a:outerShdw blurRad="292100" dist="139700" dir="2700000" algn="tl" rotWithShape="0">
              <a:srgbClr val="333333">
                <a:alpha val="65000"/>
              </a:srgbClr>
            </a:outerShdw>
          </a:effectLst>
        </p:spPr>
      </p:pic>
      <p:pic>
        <p:nvPicPr>
          <p:cNvPr id="15" name="Image 14">
            <a:extLst>
              <a:ext uri="{FF2B5EF4-FFF2-40B4-BE49-F238E27FC236}">
                <a16:creationId xmlns:a16="http://schemas.microsoft.com/office/drawing/2014/main" id="{C59A013D-836A-42C7-AD7E-74499BC35CBB}"/>
              </a:ext>
            </a:extLst>
          </p:cNvPr>
          <p:cNvPicPr>
            <a:picLocks noChangeAspect="1"/>
          </p:cNvPicPr>
          <p:nvPr/>
        </p:nvPicPr>
        <p:blipFill>
          <a:blip r:embed="rId4"/>
          <a:stretch>
            <a:fillRect/>
          </a:stretch>
        </p:blipFill>
        <p:spPr>
          <a:xfrm>
            <a:off x="70530" y="5617144"/>
            <a:ext cx="1319734" cy="1164084"/>
          </a:xfrm>
          <a:prstGeom prst="rect">
            <a:avLst/>
          </a:prstGeom>
        </p:spPr>
      </p:pic>
      <p:sp>
        <p:nvSpPr>
          <p:cNvPr id="5" name="ZoneTexte 4">
            <a:extLst>
              <a:ext uri="{FF2B5EF4-FFF2-40B4-BE49-F238E27FC236}">
                <a16:creationId xmlns:a16="http://schemas.microsoft.com/office/drawing/2014/main" id="{FB5AE67A-29BA-4BD6-9628-8DE59897C6AB}"/>
              </a:ext>
            </a:extLst>
          </p:cNvPr>
          <p:cNvSpPr txBox="1"/>
          <p:nvPr/>
        </p:nvSpPr>
        <p:spPr>
          <a:xfrm>
            <a:off x="1370829" y="212937"/>
            <a:ext cx="2667000" cy="523220"/>
          </a:xfrm>
          <a:prstGeom prst="rect">
            <a:avLst/>
          </a:prstGeom>
          <a:noFill/>
        </p:spPr>
        <p:txBody>
          <a:bodyPr wrap="square" rtlCol="0">
            <a:spAutoFit/>
          </a:bodyPr>
          <a:lstStyle/>
          <a:p>
            <a:r>
              <a:rPr lang="fr-CA" sz="2800">
                <a:solidFill>
                  <a:schemeClr val="bg1"/>
                </a:solidFill>
              </a:rPr>
              <a:t>Before July 2021</a:t>
            </a:r>
          </a:p>
        </p:txBody>
      </p:sp>
    </p:spTree>
    <p:extLst>
      <p:ext uri="{BB962C8B-B14F-4D97-AF65-F5344CB8AC3E}">
        <p14:creationId xmlns:p14="http://schemas.microsoft.com/office/powerpoint/2010/main" val="17208548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Rectangle 4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5E7638E-DD16-4699-8073-4E7238B2E820}"/>
              </a:ext>
            </a:extLst>
          </p:cNvPr>
          <p:cNvSpPr>
            <a:spLocks noGrp="1"/>
          </p:cNvSpPr>
          <p:nvPr>
            <p:ph type="title"/>
          </p:nvPr>
        </p:nvSpPr>
        <p:spPr>
          <a:xfrm>
            <a:off x="555998" y="2396861"/>
            <a:ext cx="3115265" cy="1234441"/>
          </a:xfrm>
        </p:spPr>
        <p:txBody>
          <a:bodyPr vert="horz" lIns="91440" tIns="45720" rIns="91440" bIns="45720" rtlCol="0" anchor="b">
            <a:normAutofit/>
          </a:bodyPr>
          <a:lstStyle/>
          <a:p>
            <a:pPr algn="r"/>
            <a:r>
              <a:rPr lang="en-US" sz="4000">
                <a:solidFill>
                  <a:srgbClr val="FFFFFF"/>
                </a:solidFill>
              </a:rPr>
              <a:t>Now, separate</a:t>
            </a:r>
            <a:r>
              <a:rPr lang="en-US" sz="4000" kern="1200">
                <a:solidFill>
                  <a:srgbClr val="FFFFFF"/>
                </a:solidFill>
                <a:latin typeface="+mj-lt"/>
                <a:ea typeface="+mj-ea"/>
                <a:cs typeface="+mj-cs"/>
              </a:rPr>
              <a:t> projects</a:t>
            </a:r>
            <a:endParaRPr lang="en-US" sz="4000" b="1" kern="1200">
              <a:solidFill>
                <a:srgbClr val="FFFFFF"/>
              </a:solidFill>
              <a:latin typeface="+mj-lt"/>
              <a:ea typeface="+mj-ea"/>
              <a:cs typeface="+mj-cs"/>
            </a:endParaRPr>
          </a:p>
        </p:txBody>
      </p:sp>
      <p:pic>
        <p:nvPicPr>
          <p:cNvPr id="10" name="Image 9">
            <a:extLst>
              <a:ext uri="{FF2B5EF4-FFF2-40B4-BE49-F238E27FC236}">
                <a16:creationId xmlns:a16="http://schemas.microsoft.com/office/drawing/2014/main" id="{7FD293FD-C0F1-42D4-98C4-1AE8096855C5}"/>
              </a:ext>
            </a:extLst>
          </p:cNvPr>
          <p:cNvPicPr>
            <a:picLocks noChangeAspect="1"/>
          </p:cNvPicPr>
          <p:nvPr/>
        </p:nvPicPr>
        <p:blipFill>
          <a:blip r:embed="rId3"/>
          <a:stretch>
            <a:fillRect/>
          </a:stretch>
        </p:blipFill>
        <p:spPr>
          <a:xfrm>
            <a:off x="4704384" y="184714"/>
            <a:ext cx="6689846" cy="456795"/>
          </a:xfrm>
          <a:prstGeom prst="rect">
            <a:avLst/>
          </a:prstGeom>
          <a:ln>
            <a:noFill/>
          </a:ln>
          <a:effectLst>
            <a:outerShdw blurRad="292100" dist="139700" dir="2700000" algn="tl" rotWithShape="0">
              <a:srgbClr val="333333">
                <a:alpha val="65000"/>
              </a:srgbClr>
            </a:outerShdw>
          </a:effectLst>
        </p:spPr>
      </p:pic>
      <p:pic>
        <p:nvPicPr>
          <p:cNvPr id="11" name="Image 10">
            <a:extLst>
              <a:ext uri="{FF2B5EF4-FFF2-40B4-BE49-F238E27FC236}">
                <a16:creationId xmlns:a16="http://schemas.microsoft.com/office/drawing/2014/main" id="{6F60C636-69AD-4CBF-8153-F4C3DBE9F790}"/>
              </a:ext>
            </a:extLst>
          </p:cNvPr>
          <p:cNvPicPr>
            <a:picLocks noChangeAspect="1"/>
          </p:cNvPicPr>
          <p:nvPr/>
        </p:nvPicPr>
        <p:blipFill>
          <a:blip r:embed="rId4"/>
          <a:stretch>
            <a:fillRect/>
          </a:stretch>
        </p:blipFill>
        <p:spPr>
          <a:xfrm>
            <a:off x="4606436" y="1781989"/>
            <a:ext cx="6832346" cy="521288"/>
          </a:xfrm>
          <a:prstGeom prst="rect">
            <a:avLst/>
          </a:prstGeom>
          <a:ln>
            <a:noFill/>
          </a:ln>
          <a:effectLst>
            <a:outerShdw blurRad="292100" dist="139700" dir="2700000" algn="tl" rotWithShape="0">
              <a:srgbClr val="333333">
                <a:alpha val="65000"/>
              </a:srgbClr>
            </a:outerShdw>
          </a:effectLst>
        </p:spPr>
      </p:pic>
      <p:pic>
        <p:nvPicPr>
          <p:cNvPr id="12" name="Image 11">
            <a:extLst>
              <a:ext uri="{FF2B5EF4-FFF2-40B4-BE49-F238E27FC236}">
                <a16:creationId xmlns:a16="http://schemas.microsoft.com/office/drawing/2014/main" id="{D92A272D-6B86-40C5-9202-6858E43D44C6}"/>
              </a:ext>
            </a:extLst>
          </p:cNvPr>
          <p:cNvPicPr>
            <a:picLocks noChangeAspect="1"/>
          </p:cNvPicPr>
          <p:nvPr/>
        </p:nvPicPr>
        <p:blipFill>
          <a:blip r:embed="rId5"/>
          <a:stretch>
            <a:fillRect/>
          </a:stretch>
        </p:blipFill>
        <p:spPr>
          <a:xfrm>
            <a:off x="4561883" y="4227975"/>
            <a:ext cx="6832346" cy="494492"/>
          </a:xfrm>
          <a:prstGeom prst="rect">
            <a:avLst/>
          </a:prstGeom>
          <a:ln>
            <a:noFill/>
          </a:ln>
          <a:effectLst>
            <a:outerShdw blurRad="292100" dist="139700" dir="2700000" algn="tl" rotWithShape="0">
              <a:srgbClr val="333333">
                <a:alpha val="65000"/>
              </a:srgbClr>
            </a:outerShdw>
          </a:effectLst>
        </p:spPr>
      </p:pic>
      <p:pic>
        <p:nvPicPr>
          <p:cNvPr id="15" name="Image 14">
            <a:extLst>
              <a:ext uri="{FF2B5EF4-FFF2-40B4-BE49-F238E27FC236}">
                <a16:creationId xmlns:a16="http://schemas.microsoft.com/office/drawing/2014/main" id="{C59A013D-836A-42C7-AD7E-74499BC35CBB}"/>
              </a:ext>
            </a:extLst>
          </p:cNvPr>
          <p:cNvPicPr>
            <a:picLocks noChangeAspect="1"/>
          </p:cNvPicPr>
          <p:nvPr/>
        </p:nvPicPr>
        <p:blipFill>
          <a:blip r:embed="rId6"/>
          <a:stretch>
            <a:fillRect/>
          </a:stretch>
        </p:blipFill>
        <p:spPr>
          <a:xfrm>
            <a:off x="70530" y="5617144"/>
            <a:ext cx="1319734" cy="1164084"/>
          </a:xfrm>
          <a:prstGeom prst="rect">
            <a:avLst/>
          </a:prstGeom>
        </p:spPr>
      </p:pic>
      <p:sp>
        <p:nvSpPr>
          <p:cNvPr id="5" name="ZoneTexte 4">
            <a:extLst>
              <a:ext uri="{FF2B5EF4-FFF2-40B4-BE49-F238E27FC236}">
                <a16:creationId xmlns:a16="http://schemas.microsoft.com/office/drawing/2014/main" id="{FB5AE67A-29BA-4BD6-9628-8DE59897C6AB}"/>
              </a:ext>
            </a:extLst>
          </p:cNvPr>
          <p:cNvSpPr txBox="1"/>
          <p:nvPr/>
        </p:nvSpPr>
        <p:spPr>
          <a:xfrm>
            <a:off x="1370829" y="212937"/>
            <a:ext cx="2667000" cy="523220"/>
          </a:xfrm>
          <a:prstGeom prst="rect">
            <a:avLst/>
          </a:prstGeom>
          <a:noFill/>
        </p:spPr>
        <p:txBody>
          <a:bodyPr wrap="square" rtlCol="0">
            <a:spAutoFit/>
          </a:bodyPr>
          <a:lstStyle/>
          <a:p>
            <a:r>
              <a:rPr lang="fr-CA" sz="2800">
                <a:solidFill>
                  <a:schemeClr val="bg1"/>
                </a:solidFill>
              </a:rPr>
              <a:t>Before July 2021</a:t>
            </a:r>
          </a:p>
        </p:txBody>
      </p:sp>
      <p:pic>
        <p:nvPicPr>
          <p:cNvPr id="7" name="Image 6">
            <a:extLst>
              <a:ext uri="{FF2B5EF4-FFF2-40B4-BE49-F238E27FC236}">
                <a16:creationId xmlns:a16="http://schemas.microsoft.com/office/drawing/2014/main" id="{23BA72C9-4AD8-44FE-B321-AED3742D249B}"/>
              </a:ext>
            </a:extLst>
          </p:cNvPr>
          <p:cNvPicPr>
            <a:picLocks noChangeAspect="1"/>
          </p:cNvPicPr>
          <p:nvPr/>
        </p:nvPicPr>
        <p:blipFill>
          <a:blip r:embed="rId7"/>
          <a:stretch>
            <a:fillRect/>
          </a:stretch>
        </p:blipFill>
        <p:spPr>
          <a:xfrm>
            <a:off x="4650988" y="5775048"/>
            <a:ext cx="6743242" cy="507398"/>
          </a:xfrm>
          <a:prstGeom prst="rect">
            <a:avLst/>
          </a:prstGeom>
          <a:ln>
            <a:noFill/>
          </a:ln>
          <a:effectLst>
            <a:outerShdw blurRad="292100" dist="139700" dir="2700000" algn="tl" rotWithShape="0">
              <a:srgbClr val="333333">
                <a:alpha val="65000"/>
              </a:srgbClr>
            </a:outerShdw>
          </a:effectLst>
        </p:spPr>
      </p:pic>
      <p:sp>
        <p:nvSpPr>
          <p:cNvPr id="3" name="ZoneTexte 2">
            <a:extLst>
              <a:ext uri="{FF2B5EF4-FFF2-40B4-BE49-F238E27FC236}">
                <a16:creationId xmlns:a16="http://schemas.microsoft.com/office/drawing/2014/main" id="{37BD2CBE-40EA-44CA-B35C-E91402799D1E}"/>
              </a:ext>
            </a:extLst>
          </p:cNvPr>
          <p:cNvSpPr txBox="1"/>
          <p:nvPr/>
        </p:nvSpPr>
        <p:spPr>
          <a:xfrm>
            <a:off x="8223836" y="4801969"/>
            <a:ext cx="2917372" cy="646331"/>
          </a:xfrm>
          <a:prstGeom prst="rect">
            <a:avLst/>
          </a:prstGeom>
          <a:noFill/>
        </p:spPr>
        <p:txBody>
          <a:bodyPr wrap="square" rtlCol="0">
            <a:spAutoFit/>
          </a:bodyPr>
          <a:lstStyle/>
          <a:p>
            <a:r>
              <a:rPr lang="fr-CA">
                <a:hlinkClick r:id="rId8"/>
              </a:rPr>
              <a:t>https://HackInScience.org</a:t>
            </a:r>
            <a:endParaRPr lang="fr-CA"/>
          </a:p>
          <a:p>
            <a:r>
              <a:rPr lang="fr-CA">
                <a:hlinkClick r:id="rId9"/>
              </a:rPr>
              <a:t>https://futurecoder.io</a:t>
            </a:r>
            <a:r>
              <a:rPr lang="fr-CA"/>
              <a:t> </a:t>
            </a:r>
          </a:p>
        </p:txBody>
      </p:sp>
      <p:sp>
        <p:nvSpPr>
          <p:cNvPr id="4" name="ZoneTexte 3">
            <a:extLst>
              <a:ext uri="{FF2B5EF4-FFF2-40B4-BE49-F238E27FC236}">
                <a16:creationId xmlns:a16="http://schemas.microsoft.com/office/drawing/2014/main" id="{238D08E8-E5FF-4499-8E28-5420DEC47D9F}"/>
              </a:ext>
            </a:extLst>
          </p:cNvPr>
          <p:cNvSpPr txBox="1"/>
          <p:nvPr/>
        </p:nvSpPr>
        <p:spPr>
          <a:xfrm>
            <a:off x="8223836" y="2396861"/>
            <a:ext cx="2397682" cy="1477328"/>
          </a:xfrm>
          <a:prstGeom prst="rect">
            <a:avLst/>
          </a:prstGeom>
          <a:noFill/>
        </p:spPr>
        <p:txBody>
          <a:bodyPr wrap="square" rtlCol="0">
            <a:spAutoFit/>
          </a:bodyPr>
          <a:lstStyle/>
          <a:p>
            <a:pPr marL="285750" indent="-285750">
              <a:buFont typeface="Arial" panose="020B0604020202020204" pitchFamily="34" charset="0"/>
              <a:buChar char="•"/>
            </a:pPr>
            <a:r>
              <a:rPr lang="fr-CA"/>
              <a:t>Terminal</a:t>
            </a:r>
          </a:p>
          <a:p>
            <a:pPr marL="285750" indent="-285750">
              <a:buFont typeface="Arial" panose="020B0604020202020204" pitchFamily="34" charset="0"/>
              <a:buChar char="•"/>
            </a:pPr>
            <a:r>
              <a:rPr lang="fr-CA"/>
              <a:t>Idle</a:t>
            </a:r>
          </a:p>
          <a:p>
            <a:pPr marL="285750" indent="-285750">
              <a:buFont typeface="Arial" panose="020B0604020202020204" pitchFamily="34" charset="0"/>
              <a:buChar char="•"/>
            </a:pPr>
            <a:r>
              <a:rPr lang="fr-CA"/>
              <a:t>Mu</a:t>
            </a:r>
          </a:p>
          <a:p>
            <a:pPr marL="285750" indent="-285750">
              <a:buFont typeface="Arial" panose="020B0604020202020204" pitchFamily="34" charset="0"/>
              <a:buChar char="•"/>
            </a:pPr>
            <a:r>
              <a:rPr lang="fr-CA"/>
              <a:t>IPython, Jupyter</a:t>
            </a:r>
          </a:p>
          <a:p>
            <a:pPr marL="285750" indent="-285750">
              <a:buFont typeface="Arial" panose="020B0604020202020204" pitchFamily="34" charset="0"/>
              <a:buChar char="•"/>
            </a:pPr>
            <a:r>
              <a:rPr lang="fr-CA" i="1"/>
              <a:t>etc</a:t>
            </a:r>
            <a:r>
              <a:rPr lang="fr-CA"/>
              <a:t>.</a:t>
            </a:r>
          </a:p>
        </p:txBody>
      </p:sp>
    </p:spTree>
    <p:extLst>
      <p:ext uri="{BB962C8B-B14F-4D97-AF65-F5344CB8AC3E}">
        <p14:creationId xmlns:p14="http://schemas.microsoft.com/office/powerpoint/2010/main" val="2806324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Shape 5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 name="Rectangle 6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5E7638E-DD16-4699-8073-4E7238B2E820}"/>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4000" kern="1200">
                <a:solidFill>
                  <a:srgbClr val="FFFFFF"/>
                </a:solidFill>
                <a:latin typeface="+mj-lt"/>
                <a:ea typeface="+mj-ea"/>
                <a:cs typeface="+mj-cs"/>
              </a:rPr>
              <a:t>Now, separate projects</a:t>
            </a:r>
            <a:endParaRPr lang="en-US" sz="4000" b="1" kern="1200">
              <a:solidFill>
                <a:srgbClr val="FFFFFF"/>
              </a:solidFill>
              <a:latin typeface="+mj-lt"/>
              <a:ea typeface="+mj-ea"/>
              <a:cs typeface="+mj-cs"/>
            </a:endParaRPr>
          </a:p>
        </p:txBody>
      </p:sp>
      <p:graphicFrame>
        <p:nvGraphicFramePr>
          <p:cNvPr id="47" name="ZoneTexte 5">
            <a:extLst>
              <a:ext uri="{FF2B5EF4-FFF2-40B4-BE49-F238E27FC236}">
                <a16:creationId xmlns:a16="http://schemas.microsoft.com/office/drawing/2014/main" id="{37D17362-7F0B-4CB1-933A-BA81B6CABA0E}"/>
              </a:ext>
            </a:extLst>
          </p:cNvPr>
          <p:cNvGraphicFramePr/>
          <p:nvPr>
            <p:extLst>
              <p:ext uri="{D42A27DB-BD31-4B8C-83A1-F6EECF244321}">
                <p14:modId xmlns:p14="http://schemas.microsoft.com/office/powerpoint/2010/main" val="301904609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5" name="Image 24">
            <a:extLst>
              <a:ext uri="{FF2B5EF4-FFF2-40B4-BE49-F238E27FC236}">
                <a16:creationId xmlns:a16="http://schemas.microsoft.com/office/drawing/2014/main" id="{2117EB4B-8F89-414F-9B62-2A06D1660B6A}"/>
              </a:ext>
            </a:extLst>
          </p:cNvPr>
          <p:cNvPicPr>
            <a:picLocks noChangeAspect="1"/>
          </p:cNvPicPr>
          <p:nvPr/>
        </p:nvPicPr>
        <p:blipFill>
          <a:blip r:embed="rId8"/>
          <a:stretch>
            <a:fillRect/>
          </a:stretch>
        </p:blipFill>
        <p:spPr>
          <a:xfrm>
            <a:off x="75645" y="5252483"/>
            <a:ext cx="1741971" cy="1536868"/>
          </a:xfrm>
          <a:prstGeom prst="rect">
            <a:avLst/>
          </a:prstGeom>
        </p:spPr>
      </p:pic>
    </p:spTree>
    <p:extLst>
      <p:ext uri="{BB962C8B-B14F-4D97-AF65-F5344CB8AC3E}">
        <p14:creationId xmlns:p14="http://schemas.microsoft.com/office/powerpoint/2010/main" val="14179469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B1D3878-71FA-4200-991E-84C6B7B9C0F4}"/>
              </a:ext>
            </a:extLst>
          </p:cNvPr>
          <p:cNvSpPr>
            <a:spLocks noGrp="1"/>
          </p:cNvSpPr>
          <p:nvPr>
            <p:ph type="title"/>
          </p:nvPr>
        </p:nvSpPr>
        <p:spPr>
          <a:xfrm>
            <a:off x="333154" y="1683756"/>
            <a:ext cx="3368590" cy="2396359"/>
          </a:xfrm>
        </p:spPr>
        <p:txBody>
          <a:bodyPr anchor="b">
            <a:normAutofit/>
          </a:bodyPr>
          <a:lstStyle/>
          <a:p>
            <a:pPr algn="r"/>
            <a:r>
              <a:rPr lang="fr-CA" sz="3700">
                <a:solidFill>
                  <a:srgbClr val="FFFFFF"/>
                </a:solidFill>
              </a:rPr>
              <a:t>Approach used:</a:t>
            </a:r>
            <a:br>
              <a:rPr lang="fr-CA" sz="3700">
                <a:solidFill>
                  <a:srgbClr val="FFFFFF"/>
                </a:solidFill>
              </a:rPr>
            </a:br>
            <a:br>
              <a:rPr lang="fr-CA" sz="3700">
                <a:solidFill>
                  <a:srgbClr val="FFFFFF"/>
                </a:solidFill>
              </a:rPr>
            </a:br>
            <a:r>
              <a:rPr lang="fr-CA" sz="3700">
                <a:solidFill>
                  <a:srgbClr val="FFFFFF"/>
                </a:solidFill>
              </a:rPr>
              <a:t> examples added one at a time</a:t>
            </a:r>
          </a:p>
        </p:txBody>
      </p:sp>
      <p:graphicFrame>
        <p:nvGraphicFramePr>
          <p:cNvPr id="5" name="Espace réservé du contenu 2">
            <a:extLst>
              <a:ext uri="{FF2B5EF4-FFF2-40B4-BE49-F238E27FC236}">
                <a16:creationId xmlns:a16="http://schemas.microsoft.com/office/drawing/2014/main" id="{C6424278-45F3-43A8-BAB7-5A518AE7E230}"/>
              </a:ext>
            </a:extLst>
          </p:cNvPr>
          <p:cNvGraphicFramePr>
            <a:graphicFrameLocks noGrp="1"/>
          </p:cNvGraphicFramePr>
          <p:nvPr>
            <p:ph idx="1"/>
            <p:extLst>
              <p:ext uri="{D42A27DB-BD31-4B8C-83A1-F6EECF244321}">
                <p14:modId xmlns:p14="http://schemas.microsoft.com/office/powerpoint/2010/main" val="85709922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Image 9">
            <a:extLst>
              <a:ext uri="{FF2B5EF4-FFF2-40B4-BE49-F238E27FC236}">
                <a16:creationId xmlns:a16="http://schemas.microsoft.com/office/drawing/2014/main" id="{38560BF5-1FAD-4342-A078-BB362EA6475D}"/>
              </a:ext>
            </a:extLst>
          </p:cNvPr>
          <p:cNvPicPr>
            <a:picLocks noChangeAspect="1"/>
          </p:cNvPicPr>
          <p:nvPr/>
        </p:nvPicPr>
        <p:blipFill>
          <a:blip r:embed="rId8"/>
          <a:stretch>
            <a:fillRect/>
          </a:stretch>
        </p:blipFill>
        <p:spPr>
          <a:xfrm>
            <a:off x="105036" y="5050971"/>
            <a:ext cx="1166348" cy="1761186"/>
          </a:xfrm>
          <a:prstGeom prst="rect">
            <a:avLst/>
          </a:prstGeom>
        </p:spPr>
      </p:pic>
    </p:spTree>
    <p:extLst>
      <p:ext uri="{BB962C8B-B14F-4D97-AF65-F5344CB8AC3E}">
        <p14:creationId xmlns:p14="http://schemas.microsoft.com/office/powerpoint/2010/main" val="2220986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Can a REPL be user-friendly?</a:t>
            </a:r>
          </a:p>
        </p:txBody>
      </p:sp>
      <p:sp>
        <p:nvSpPr>
          <p:cNvPr id="3" name="ZoneTexte 2">
            <a:extLst>
              <a:ext uri="{FF2B5EF4-FFF2-40B4-BE49-F238E27FC236}">
                <a16:creationId xmlns:a16="http://schemas.microsoft.com/office/drawing/2014/main" id="{0D8CF81D-326F-4824-A808-EFE591520546}"/>
              </a:ext>
            </a:extLst>
          </p:cNvPr>
          <p:cNvSpPr txBox="1"/>
          <p:nvPr/>
        </p:nvSpPr>
        <p:spPr>
          <a:xfrm>
            <a:off x="1759131" y="3265714"/>
            <a:ext cx="8525692" cy="584775"/>
          </a:xfrm>
          <a:prstGeom prst="rect">
            <a:avLst/>
          </a:prstGeom>
          <a:noFill/>
        </p:spPr>
        <p:txBody>
          <a:bodyPr wrap="square" rtlCol="0">
            <a:spAutoFit/>
          </a:bodyPr>
          <a:lstStyle/>
          <a:p>
            <a:r>
              <a:rPr lang="fr-CA" sz="3200"/>
              <a:t>… or, how to deal with typos …</a:t>
            </a:r>
          </a:p>
        </p:txBody>
      </p:sp>
    </p:spTree>
    <p:extLst>
      <p:ext uri="{BB962C8B-B14F-4D97-AF65-F5344CB8AC3E}">
        <p14:creationId xmlns:p14="http://schemas.microsoft.com/office/powerpoint/2010/main" val="21159585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Can a REPL be user-friendly?</a:t>
            </a:r>
          </a:p>
        </p:txBody>
      </p:sp>
      <p:pic>
        <p:nvPicPr>
          <p:cNvPr id="4098" name="Picture 2">
            <a:extLst>
              <a:ext uri="{FF2B5EF4-FFF2-40B4-BE49-F238E27FC236}">
                <a16:creationId xmlns:a16="http://schemas.microsoft.com/office/drawing/2014/main" id="{D5713C6A-C7E8-4C25-BD47-665E309A425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2225" y="2254148"/>
            <a:ext cx="11327549" cy="387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558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B20D759-7332-4077-BF4A-577DF625C5AE}"/>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Example 1</a:t>
            </a:r>
          </a:p>
        </p:txBody>
      </p:sp>
      <p:pic>
        <p:nvPicPr>
          <p:cNvPr id="5" name="Image 4">
            <a:extLst>
              <a:ext uri="{FF2B5EF4-FFF2-40B4-BE49-F238E27FC236}">
                <a16:creationId xmlns:a16="http://schemas.microsoft.com/office/drawing/2014/main" id="{D2D8C281-DCAD-4A6E-8264-5E93E1BAD701}"/>
              </a:ext>
            </a:extLst>
          </p:cNvPr>
          <p:cNvPicPr>
            <a:picLocks noChangeAspect="1"/>
          </p:cNvPicPr>
          <p:nvPr/>
        </p:nvPicPr>
        <p:blipFill>
          <a:blip r:embed="rId3"/>
          <a:stretch>
            <a:fillRect/>
          </a:stretch>
        </p:blipFill>
        <p:spPr>
          <a:xfrm>
            <a:off x="715748" y="2454916"/>
            <a:ext cx="5131088" cy="3450656"/>
          </a:xfrm>
          <a:prstGeom prst="rect">
            <a:avLst/>
          </a:prstGeom>
        </p:spPr>
      </p:pic>
      <p:pic>
        <p:nvPicPr>
          <p:cNvPr id="10" name="Image 9">
            <a:extLst>
              <a:ext uri="{FF2B5EF4-FFF2-40B4-BE49-F238E27FC236}">
                <a16:creationId xmlns:a16="http://schemas.microsoft.com/office/drawing/2014/main" id="{F0210FF2-5432-4740-BE32-E5684D1E08BD}"/>
              </a:ext>
            </a:extLst>
          </p:cNvPr>
          <p:cNvPicPr>
            <a:picLocks noChangeAspect="1"/>
          </p:cNvPicPr>
          <p:nvPr/>
        </p:nvPicPr>
        <p:blipFill>
          <a:blip r:embed="rId4"/>
          <a:stretch>
            <a:fillRect/>
          </a:stretch>
        </p:blipFill>
        <p:spPr>
          <a:xfrm>
            <a:off x="6345165" y="2217815"/>
            <a:ext cx="4405323" cy="3997831"/>
          </a:xfrm>
          <a:prstGeom prst="rect">
            <a:avLst/>
          </a:prstGeom>
        </p:spPr>
      </p:pic>
      <p:pic>
        <p:nvPicPr>
          <p:cNvPr id="4" name="Image 3">
            <a:extLst>
              <a:ext uri="{FF2B5EF4-FFF2-40B4-BE49-F238E27FC236}">
                <a16:creationId xmlns:a16="http://schemas.microsoft.com/office/drawing/2014/main" id="{A7F9E159-6370-4032-AB45-BE9F340F522B}"/>
              </a:ext>
            </a:extLst>
          </p:cNvPr>
          <p:cNvPicPr>
            <a:picLocks noChangeAspect="1"/>
          </p:cNvPicPr>
          <p:nvPr/>
        </p:nvPicPr>
        <p:blipFill>
          <a:blip r:embed="rId5"/>
          <a:stretch>
            <a:fillRect/>
          </a:stretch>
        </p:blipFill>
        <p:spPr>
          <a:xfrm>
            <a:off x="11010900" y="63555"/>
            <a:ext cx="1106435" cy="1484243"/>
          </a:xfrm>
          <a:prstGeom prst="rect">
            <a:avLst/>
          </a:prstGeom>
        </p:spPr>
      </p:pic>
    </p:spTree>
    <p:extLst>
      <p:ext uri="{BB962C8B-B14F-4D97-AF65-F5344CB8AC3E}">
        <p14:creationId xmlns:p14="http://schemas.microsoft.com/office/powerpoint/2010/main" val="3099767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Can a REPL be user-friendly?</a:t>
            </a:r>
          </a:p>
        </p:txBody>
      </p:sp>
      <p:pic>
        <p:nvPicPr>
          <p:cNvPr id="5122" name="Picture 2">
            <a:extLst>
              <a:ext uri="{FF2B5EF4-FFF2-40B4-BE49-F238E27FC236}">
                <a16:creationId xmlns:a16="http://schemas.microsoft.com/office/drawing/2014/main" id="{0944E58F-F11F-4D52-9155-6DAD42E9B6D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2225" y="2545888"/>
            <a:ext cx="11327549" cy="3292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048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Can a REPL be user-friendly?</a:t>
            </a:r>
          </a:p>
        </p:txBody>
      </p:sp>
      <p:pic>
        <p:nvPicPr>
          <p:cNvPr id="6146" name="Picture 2">
            <a:extLst>
              <a:ext uri="{FF2B5EF4-FFF2-40B4-BE49-F238E27FC236}">
                <a16:creationId xmlns:a16="http://schemas.microsoft.com/office/drawing/2014/main" id="{0E5C7427-4B83-452A-9976-51D61DF9377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2225" y="2991881"/>
            <a:ext cx="11327549" cy="2400983"/>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C20E23B4-7214-4EE5-81B2-83752E3DEE49}"/>
              </a:ext>
            </a:extLst>
          </p:cNvPr>
          <p:cNvPicPr>
            <a:picLocks noChangeAspect="1"/>
          </p:cNvPicPr>
          <p:nvPr/>
        </p:nvPicPr>
        <p:blipFill>
          <a:blip r:embed="rId4"/>
          <a:stretch>
            <a:fillRect/>
          </a:stretch>
        </p:blipFill>
        <p:spPr>
          <a:xfrm>
            <a:off x="10929257" y="78044"/>
            <a:ext cx="1160894" cy="1417119"/>
          </a:xfrm>
          <a:prstGeom prst="rect">
            <a:avLst/>
          </a:prstGeom>
        </p:spPr>
      </p:pic>
    </p:spTree>
    <p:extLst>
      <p:ext uri="{BB962C8B-B14F-4D97-AF65-F5344CB8AC3E}">
        <p14:creationId xmlns:p14="http://schemas.microsoft.com/office/powerpoint/2010/main" val="2718310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Can a REPL be user-friendly?</a:t>
            </a:r>
          </a:p>
        </p:txBody>
      </p:sp>
      <p:pic>
        <p:nvPicPr>
          <p:cNvPr id="7170" name="Picture 2">
            <a:extLst>
              <a:ext uri="{FF2B5EF4-FFF2-40B4-BE49-F238E27FC236}">
                <a16:creationId xmlns:a16="http://schemas.microsoft.com/office/drawing/2014/main" id="{39CBD38C-E4BF-41E5-850E-BEA46802007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2225" y="3394281"/>
            <a:ext cx="11327549" cy="159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5741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Can a REPL be user-friendly?</a:t>
            </a:r>
          </a:p>
        </p:txBody>
      </p:sp>
      <p:pic>
        <p:nvPicPr>
          <p:cNvPr id="8194" name="Picture 2">
            <a:extLst>
              <a:ext uri="{FF2B5EF4-FFF2-40B4-BE49-F238E27FC236}">
                <a16:creationId xmlns:a16="http://schemas.microsoft.com/office/drawing/2014/main" id="{D27D47B0-5D8F-41FB-8B74-D875F920AB7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2225" y="3397634"/>
            <a:ext cx="11327549" cy="1589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33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Can a REPL be user-friendly?</a:t>
            </a:r>
          </a:p>
        </p:txBody>
      </p:sp>
      <p:pic>
        <p:nvPicPr>
          <p:cNvPr id="9218" name="Picture 2">
            <a:extLst>
              <a:ext uri="{FF2B5EF4-FFF2-40B4-BE49-F238E27FC236}">
                <a16:creationId xmlns:a16="http://schemas.microsoft.com/office/drawing/2014/main" id="{87063B15-A16F-42CA-8455-6E2ADFF50BB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2225" y="3327214"/>
            <a:ext cx="11327549" cy="1730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2130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6F095D5-C351-46E3-B91B-2155B9A470EB}"/>
              </a:ext>
            </a:extLst>
          </p:cNvPr>
          <p:cNvSpPr>
            <a:spLocks noGrp="1"/>
          </p:cNvSpPr>
          <p:nvPr>
            <p:ph type="title"/>
          </p:nvPr>
        </p:nvSpPr>
        <p:spPr>
          <a:xfrm>
            <a:off x="1142639" y="561203"/>
            <a:ext cx="9932691" cy="1165996"/>
          </a:xfrm>
        </p:spPr>
        <p:txBody>
          <a:bodyPr vert="horz" lIns="91440" tIns="45720" rIns="91440" bIns="45720" rtlCol="0" anchor="b">
            <a:normAutofit/>
          </a:bodyPr>
          <a:lstStyle/>
          <a:p>
            <a:pPr algn="ctr"/>
            <a:r>
              <a:rPr lang="en-US" sz="4800">
                <a:solidFill>
                  <a:srgbClr val="FFFFFF"/>
                </a:solidFill>
              </a:rPr>
              <a:t>New for Jupyter notebooks and variants</a:t>
            </a:r>
          </a:p>
        </p:txBody>
      </p:sp>
      <p:sp>
        <p:nvSpPr>
          <p:cNvPr id="22" name="Rectangle 21">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5B0C34B7-C603-4932-8464-BF2427261663}"/>
              </a:ext>
            </a:extLst>
          </p:cNvPr>
          <p:cNvPicPr>
            <a:picLocks noChangeAspect="1"/>
          </p:cNvPicPr>
          <p:nvPr/>
        </p:nvPicPr>
        <p:blipFill>
          <a:blip r:embed="rId3"/>
          <a:stretch>
            <a:fillRect/>
          </a:stretch>
        </p:blipFill>
        <p:spPr>
          <a:xfrm>
            <a:off x="2022418" y="2133758"/>
            <a:ext cx="3200899" cy="3235692"/>
          </a:xfrm>
          <a:prstGeom prst="rect">
            <a:avLst/>
          </a:prstGeom>
        </p:spPr>
      </p:pic>
      <p:pic>
        <p:nvPicPr>
          <p:cNvPr id="5" name="Image 4">
            <a:extLst>
              <a:ext uri="{FF2B5EF4-FFF2-40B4-BE49-F238E27FC236}">
                <a16:creationId xmlns:a16="http://schemas.microsoft.com/office/drawing/2014/main" id="{8CCBA358-820C-4B7F-A5BF-7BCC68E99BB5}"/>
              </a:ext>
            </a:extLst>
          </p:cNvPr>
          <p:cNvPicPr>
            <a:picLocks noChangeAspect="1"/>
          </p:cNvPicPr>
          <p:nvPr/>
        </p:nvPicPr>
        <p:blipFill>
          <a:blip r:embed="rId4"/>
          <a:stretch>
            <a:fillRect/>
          </a:stretch>
        </p:blipFill>
        <p:spPr>
          <a:xfrm>
            <a:off x="6526196" y="2133600"/>
            <a:ext cx="4135271" cy="3235849"/>
          </a:xfrm>
          <a:prstGeom prst="rect">
            <a:avLst/>
          </a:prstGeom>
        </p:spPr>
      </p:pic>
    </p:spTree>
    <p:extLst>
      <p:ext uri="{BB962C8B-B14F-4D97-AF65-F5344CB8AC3E}">
        <p14:creationId xmlns:p14="http://schemas.microsoft.com/office/powerpoint/2010/main" val="742465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826396" y="586855"/>
            <a:ext cx="4230100"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Am I making the right choices?</a:t>
            </a:r>
          </a:p>
        </p:txBody>
      </p:sp>
      <p:pic>
        <p:nvPicPr>
          <p:cNvPr id="10" name="Image 9">
            <a:extLst>
              <a:ext uri="{FF2B5EF4-FFF2-40B4-BE49-F238E27FC236}">
                <a16:creationId xmlns:a16="http://schemas.microsoft.com/office/drawing/2014/main" id="{AEBE02A1-ACAE-4468-80A3-4866502ECAFF}"/>
              </a:ext>
            </a:extLst>
          </p:cNvPr>
          <p:cNvPicPr>
            <a:picLocks noChangeAspect="1"/>
          </p:cNvPicPr>
          <p:nvPr/>
        </p:nvPicPr>
        <p:blipFill>
          <a:blip r:embed="rId3"/>
          <a:stretch>
            <a:fillRect/>
          </a:stretch>
        </p:blipFill>
        <p:spPr>
          <a:xfrm>
            <a:off x="112733" y="5418795"/>
            <a:ext cx="1427325" cy="1403336"/>
          </a:xfrm>
          <a:prstGeom prst="rect">
            <a:avLst/>
          </a:prstGeom>
        </p:spPr>
      </p:pic>
    </p:spTree>
    <p:extLst>
      <p:ext uri="{BB962C8B-B14F-4D97-AF65-F5344CB8AC3E}">
        <p14:creationId xmlns:p14="http://schemas.microsoft.com/office/powerpoint/2010/main" val="4020704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Justification after the fact</a:t>
            </a:r>
          </a:p>
        </p:txBody>
      </p:sp>
      <p:sp>
        <p:nvSpPr>
          <p:cNvPr id="9" name="Espace réservé du contenu 2">
            <a:extLst>
              <a:ext uri="{FF2B5EF4-FFF2-40B4-BE49-F238E27FC236}">
                <a16:creationId xmlns:a16="http://schemas.microsoft.com/office/drawing/2014/main" id="{EC007E23-0AE0-4A18-9742-FC6B805148A1}"/>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a:solidFill>
                  <a:schemeClr val="accent1"/>
                </a:solidFill>
                <a:latin typeface="proximanova"/>
              </a:rPr>
              <a:t>On Designing Programming Error Messages for Novices: Readability and its Constituent Factors</a:t>
            </a:r>
          </a:p>
          <a:p>
            <a:pPr marL="0" indent="0" algn="ctr">
              <a:buFont typeface="Arial" panose="020B0604020202020204" pitchFamily="34" charset="0"/>
              <a:buNone/>
            </a:pPr>
            <a:r>
              <a:rPr lang="fr-CA" sz="1800"/>
              <a:t>Paul Denny, Brett A. Becker, Catherine Mooney, John Homer, Zachary C. Albrecht, Gary B. Powell</a:t>
            </a:r>
          </a:p>
          <a:p>
            <a:pPr marL="0" indent="0" algn="ctr">
              <a:buFont typeface="Arial" panose="020B0604020202020204" pitchFamily="34" charset="0"/>
              <a:buNone/>
            </a:pPr>
            <a:r>
              <a:rPr lang="fr-CA" sz="1800"/>
              <a:t>CHI Conference on Human Factors in Computing Systems, </a:t>
            </a:r>
            <a:r>
              <a:rPr lang="fr-CA" sz="1800" b="1">
                <a:solidFill>
                  <a:srgbClr val="C00000"/>
                </a:solidFill>
              </a:rPr>
              <a:t>May 2021</a:t>
            </a:r>
            <a:r>
              <a:rPr lang="fr-CA" sz="1800"/>
              <a:t>. </a:t>
            </a:r>
          </a:p>
          <a:p>
            <a:pPr marL="0" indent="0" algn="ctr">
              <a:buFont typeface="Arial" panose="020B0604020202020204" pitchFamily="34" charset="0"/>
              <a:buNone/>
            </a:pPr>
            <a:endParaRPr lang="fr-CA" sz="1800"/>
          </a:p>
          <a:p>
            <a:pPr marL="0" indent="0" algn="ctr">
              <a:buFont typeface="Arial" panose="020B0604020202020204" pitchFamily="34" charset="0"/>
              <a:buNone/>
            </a:pPr>
            <a:endParaRPr lang="fr-CA" sz="1800"/>
          </a:p>
          <a:p>
            <a:pPr marL="0" indent="0" algn="ctr">
              <a:buFont typeface="Arial" panose="020B0604020202020204" pitchFamily="34" charset="0"/>
              <a:buNone/>
            </a:pPr>
            <a:endParaRPr lang="fr-CA" sz="1800"/>
          </a:p>
          <a:p>
            <a:pPr marL="0" indent="0" algn="ctr">
              <a:buFont typeface="Arial" panose="020B0604020202020204" pitchFamily="34" charset="0"/>
              <a:buNone/>
            </a:pPr>
            <a:endParaRPr lang="fr-CA" sz="1800"/>
          </a:p>
          <a:p>
            <a:pPr marL="0" indent="0" algn="ctr">
              <a:buFont typeface="Arial" panose="020B0604020202020204" pitchFamily="34" charset="0"/>
              <a:buNone/>
            </a:pPr>
            <a:r>
              <a:rPr lang="fr-CA" sz="1800">
                <a:hlinkClick r:id="rId3"/>
              </a:rPr>
              <a:t>https://www.youtube.com/watch?v=5-k9f3iFzXQ</a:t>
            </a:r>
            <a:endParaRPr lang="fr-CA" sz="1800"/>
          </a:p>
          <a:p>
            <a:pPr marL="0" indent="0" algn="ctr">
              <a:buFont typeface="Arial" panose="020B0604020202020204" pitchFamily="34" charset="0"/>
              <a:buNone/>
            </a:pPr>
            <a:r>
              <a:rPr lang="fr-CA" sz="1800">
                <a:hlinkClick r:id="rId4"/>
              </a:rPr>
              <a:t>https://dl.acm.org/doi/fullHtml/10.1145/3411764.3445696</a:t>
            </a:r>
            <a:endParaRPr lang="fr-CA" sz="1800"/>
          </a:p>
          <a:p>
            <a:pPr marL="0" indent="0" algn="ctr">
              <a:buFont typeface="Arial" panose="020B0604020202020204" pitchFamily="34" charset="0"/>
              <a:buNone/>
            </a:pPr>
            <a:endParaRPr lang="fr-CA" sz="1800"/>
          </a:p>
        </p:txBody>
      </p:sp>
    </p:spTree>
    <p:extLst>
      <p:ext uri="{BB962C8B-B14F-4D97-AF65-F5344CB8AC3E}">
        <p14:creationId xmlns:p14="http://schemas.microsoft.com/office/powerpoint/2010/main" val="29322563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10654087" cy="1159200"/>
          </a:xfrm>
        </p:spPr>
        <p:txBody>
          <a:bodyPr vert="horz" lIns="91440" tIns="45720" rIns="91440" bIns="45720" rtlCol="0" anchor="ctr">
            <a:normAutofit fontScale="90000"/>
          </a:bodyPr>
          <a:lstStyle/>
          <a:p>
            <a:r>
              <a:rPr lang="en-US" sz="4000" kern="1200">
                <a:solidFill>
                  <a:srgbClr val="FFFFFF"/>
                </a:solidFill>
                <a:latin typeface="+mj-lt"/>
                <a:ea typeface="+mj-ea"/>
                <a:cs typeface="+mj-cs"/>
              </a:rPr>
              <a:t>I have read a paper, therefore I am an Internet expert</a:t>
            </a:r>
          </a:p>
        </p:txBody>
      </p:sp>
      <p:sp>
        <p:nvSpPr>
          <p:cNvPr id="9" name="Espace réservé du contenu 2">
            <a:extLst>
              <a:ext uri="{FF2B5EF4-FFF2-40B4-BE49-F238E27FC236}">
                <a16:creationId xmlns:a16="http://schemas.microsoft.com/office/drawing/2014/main" id="{EC007E23-0AE0-4A18-9742-FC6B805148A1}"/>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a:solidFill>
                  <a:schemeClr val="accent1"/>
                </a:solidFill>
                <a:latin typeface="proximanova"/>
              </a:rPr>
              <a:t>On Designing Programming Error Messages for Novices: Readability and its Constituent Factors</a:t>
            </a:r>
          </a:p>
          <a:p>
            <a:pPr marL="0" indent="0" algn="ctr">
              <a:buFont typeface="Arial" panose="020B0604020202020204" pitchFamily="34" charset="0"/>
              <a:buNone/>
            </a:pPr>
            <a:endParaRPr lang="fr-CA" sz="1800"/>
          </a:p>
          <a:p>
            <a:pPr marL="0" indent="0" algn="ctr">
              <a:buFont typeface="Arial" panose="020B0604020202020204" pitchFamily="34" charset="0"/>
              <a:buNone/>
            </a:pPr>
            <a:endParaRPr lang="fr-CA" sz="1800"/>
          </a:p>
        </p:txBody>
      </p:sp>
      <p:sp>
        <p:nvSpPr>
          <p:cNvPr id="11" name="ZoneTexte 10">
            <a:extLst>
              <a:ext uri="{FF2B5EF4-FFF2-40B4-BE49-F238E27FC236}">
                <a16:creationId xmlns:a16="http://schemas.microsoft.com/office/drawing/2014/main" id="{90CC7B3E-4F12-43EB-9689-DDA4249B1EB8}"/>
              </a:ext>
            </a:extLst>
          </p:cNvPr>
          <p:cNvSpPr txBox="1"/>
          <p:nvPr/>
        </p:nvSpPr>
        <p:spPr>
          <a:xfrm>
            <a:off x="2628900" y="3366701"/>
            <a:ext cx="6096000" cy="2554545"/>
          </a:xfrm>
          <a:prstGeom prst="rect">
            <a:avLst/>
          </a:prstGeom>
          <a:noFill/>
        </p:spPr>
        <p:txBody>
          <a:bodyPr wrap="square">
            <a:spAutoFit/>
          </a:bodyPr>
          <a:lstStyle/>
          <a:p>
            <a:r>
              <a:rPr kumimoji="0" lang="en-US" sz="3200" b="0" i="1" u="none" strike="noStrike" kern="1200" cap="none" spc="0" normalizeH="0" baseline="0" noProof="0">
                <a:ln>
                  <a:noFill/>
                </a:ln>
                <a:solidFill>
                  <a:srgbClr val="C00000"/>
                </a:solidFill>
                <a:effectLst/>
                <a:uLnTx/>
                <a:uFillTx/>
                <a:latin typeface="Calibri" panose="020F0502020204030204"/>
                <a:ea typeface="+mn-ea"/>
                <a:cs typeface="+mn-cs"/>
              </a:rPr>
              <a:t>“In educational contexts, the detrimental effects of cryptic error messages on novice programmers have been reported throughout the literature for decades…”</a:t>
            </a:r>
            <a:endParaRPr lang="fr-CA"/>
          </a:p>
        </p:txBody>
      </p:sp>
    </p:spTree>
    <p:extLst>
      <p:ext uri="{BB962C8B-B14F-4D97-AF65-F5344CB8AC3E}">
        <p14:creationId xmlns:p14="http://schemas.microsoft.com/office/powerpoint/2010/main" val="12427497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3F586F4-9AA9-4FD7-9E67-B887BB4053B0}"/>
              </a:ext>
            </a:extLst>
          </p:cNvPr>
          <p:cNvSpPr>
            <a:spLocks noGrp="1"/>
          </p:cNvSpPr>
          <p:nvPr>
            <p:ph type="title"/>
          </p:nvPr>
        </p:nvSpPr>
        <p:spPr>
          <a:xfrm>
            <a:off x="586478" y="1683756"/>
            <a:ext cx="3115265" cy="2396359"/>
          </a:xfrm>
        </p:spPr>
        <p:txBody>
          <a:bodyPr anchor="b">
            <a:normAutofit/>
          </a:bodyPr>
          <a:lstStyle/>
          <a:p>
            <a:pPr algn="r"/>
            <a:r>
              <a:rPr kumimoji="0" lang="en-US" sz="2800" b="1" i="0" u="none" strike="noStrike" kern="1200" cap="none" spc="0" normalizeH="0" baseline="0" noProof="0">
                <a:ln>
                  <a:noFill/>
                </a:ln>
                <a:solidFill>
                  <a:srgbClr val="FFFFFF"/>
                </a:solidFill>
                <a:effectLst/>
                <a:uLnTx/>
                <a:uFillTx/>
                <a:latin typeface="proximanova"/>
                <a:ea typeface="+mj-ea"/>
                <a:cs typeface="+mj-cs"/>
              </a:rPr>
              <a:t>On Designing Programming Error Messages for Novices: Readability and its Constituent Factors</a:t>
            </a:r>
            <a:endParaRPr lang="fr-CA" sz="2800">
              <a:solidFill>
                <a:srgbClr val="FFFFFF"/>
              </a:solidFill>
            </a:endParaRPr>
          </a:p>
        </p:txBody>
      </p:sp>
      <p:graphicFrame>
        <p:nvGraphicFramePr>
          <p:cNvPr id="5" name="Espace réservé du contenu 2">
            <a:extLst>
              <a:ext uri="{FF2B5EF4-FFF2-40B4-BE49-F238E27FC236}">
                <a16:creationId xmlns:a16="http://schemas.microsoft.com/office/drawing/2014/main" id="{DD51DC8D-1786-4CA5-A269-6AB7ABF64816}"/>
              </a:ext>
            </a:extLst>
          </p:cNvPr>
          <p:cNvGraphicFramePr>
            <a:graphicFrameLocks noGrp="1"/>
          </p:cNvGraphicFramePr>
          <p:nvPr>
            <p:ph idx="1"/>
            <p:extLst>
              <p:ext uri="{D42A27DB-BD31-4B8C-83A1-F6EECF244321}">
                <p14:modId xmlns:p14="http://schemas.microsoft.com/office/powerpoint/2010/main" val="2815948213"/>
              </p:ext>
            </p:extLst>
          </p:nvPr>
        </p:nvGraphicFramePr>
        <p:xfrm>
          <a:off x="4905052" y="808362"/>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Image 9">
            <a:extLst>
              <a:ext uri="{FF2B5EF4-FFF2-40B4-BE49-F238E27FC236}">
                <a16:creationId xmlns:a16="http://schemas.microsoft.com/office/drawing/2014/main" id="{2105F9E9-5434-4A6C-B1B6-28FA00A927BD}"/>
              </a:ext>
            </a:extLst>
          </p:cNvPr>
          <p:cNvPicPr>
            <a:picLocks noChangeAspect="1"/>
          </p:cNvPicPr>
          <p:nvPr/>
        </p:nvPicPr>
        <p:blipFill>
          <a:blip r:embed="rId8"/>
          <a:stretch>
            <a:fillRect/>
          </a:stretch>
        </p:blipFill>
        <p:spPr>
          <a:xfrm>
            <a:off x="172081" y="5226976"/>
            <a:ext cx="1276360" cy="1552398"/>
          </a:xfrm>
          <a:prstGeom prst="rect">
            <a:avLst/>
          </a:prstGeom>
        </p:spPr>
      </p:pic>
    </p:spTree>
    <p:extLst>
      <p:ext uri="{BB962C8B-B14F-4D97-AF65-F5344CB8AC3E}">
        <p14:creationId xmlns:p14="http://schemas.microsoft.com/office/powerpoint/2010/main" val="438990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B20D759-7332-4077-BF4A-577DF625C5AE}"/>
              </a:ext>
            </a:extLst>
          </p:cNvPr>
          <p:cNvSpPr>
            <a:spLocks noGrp="1"/>
          </p:cNvSpPr>
          <p:nvPr>
            <p:ph type="title"/>
          </p:nvPr>
        </p:nvSpPr>
        <p:spPr>
          <a:xfrm>
            <a:off x="699713" y="353160"/>
            <a:ext cx="9746613" cy="898581"/>
          </a:xfrm>
        </p:spPr>
        <p:txBody>
          <a:bodyPr vert="horz" lIns="91440" tIns="45720" rIns="91440" bIns="45720" rtlCol="0" anchor="ctr">
            <a:normAutofit/>
          </a:bodyPr>
          <a:lstStyle/>
          <a:p>
            <a:r>
              <a:rPr lang="en-US" sz="4000">
                <a:solidFill>
                  <a:srgbClr val="FFFFFF"/>
                </a:solidFill>
              </a:rPr>
              <a:t>A student tries to reproduce this example</a:t>
            </a:r>
          </a:p>
        </p:txBody>
      </p:sp>
      <p:pic>
        <p:nvPicPr>
          <p:cNvPr id="5" name="Image 4">
            <a:extLst>
              <a:ext uri="{FF2B5EF4-FFF2-40B4-BE49-F238E27FC236}">
                <a16:creationId xmlns:a16="http://schemas.microsoft.com/office/drawing/2014/main" id="{A2A2DC84-7709-41B9-8A1F-67123A0FEC7C}"/>
              </a:ext>
            </a:extLst>
          </p:cNvPr>
          <p:cNvPicPr>
            <a:picLocks noChangeAspect="1"/>
          </p:cNvPicPr>
          <p:nvPr/>
        </p:nvPicPr>
        <p:blipFill>
          <a:blip r:embed="rId3"/>
          <a:stretch>
            <a:fillRect/>
          </a:stretch>
        </p:blipFill>
        <p:spPr>
          <a:xfrm>
            <a:off x="3308547" y="2281253"/>
            <a:ext cx="5205451" cy="3871941"/>
          </a:xfrm>
          <a:prstGeom prst="rect">
            <a:avLst/>
          </a:prstGeom>
        </p:spPr>
      </p:pic>
      <p:pic>
        <p:nvPicPr>
          <p:cNvPr id="9" name="Image 8">
            <a:extLst>
              <a:ext uri="{FF2B5EF4-FFF2-40B4-BE49-F238E27FC236}">
                <a16:creationId xmlns:a16="http://schemas.microsoft.com/office/drawing/2014/main" id="{612F9F5B-21AF-44B2-BB2B-B1A75A13BABA}"/>
              </a:ext>
            </a:extLst>
          </p:cNvPr>
          <p:cNvPicPr>
            <a:picLocks noChangeAspect="1"/>
          </p:cNvPicPr>
          <p:nvPr/>
        </p:nvPicPr>
        <p:blipFill>
          <a:blip r:embed="rId4"/>
          <a:stretch>
            <a:fillRect/>
          </a:stretch>
        </p:blipFill>
        <p:spPr>
          <a:xfrm>
            <a:off x="10925935" y="0"/>
            <a:ext cx="1028353" cy="1572308"/>
          </a:xfrm>
          <a:prstGeom prst="rect">
            <a:avLst/>
          </a:prstGeom>
        </p:spPr>
      </p:pic>
    </p:spTree>
    <p:extLst>
      <p:ext uri="{BB962C8B-B14F-4D97-AF65-F5344CB8AC3E}">
        <p14:creationId xmlns:p14="http://schemas.microsoft.com/office/powerpoint/2010/main" val="27182865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3F586F4-9AA9-4FD7-9E67-B887BB4053B0}"/>
              </a:ext>
            </a:extLst>
          </p:cNvPr>
          <p:cNvSpPr>
            <a:spLocks noGrp="1"/>
          </p:cNvSpPr>
          <p:nvPr>
            <p:ph type="title"/>
          </p:nvPr>
        </p:nvSpPr>
        <p:spPr>
          <a:xfrm>
            <a:off x="586478" y="1683756"/>
            <a:ext cx="3115265" cy="2396359"/>
          </a:xfrm>
        </p:spPr>
        <p:txBody>
          <a:bodyPr anchor="b">
            <a:normAutofit/>
          </a:bodyPr>
          <a:lstStyle/>
          <a:p>
            <a:pPr algn="r"/>
            <a:r>
              <a:rPr kumimoji="0" lang="en-US" sz="2800" b="1" i="0" u="none" strike="noStrike" kern="1200" cap="none" spc="0" normalizeH="0" baseline="0" noProof="0">
                <a:ln>
                  <a:noFill/>
                </a:ln>
                <a:solidFill>
                  <a:srgbClr val="FFFFFF"/>
                </a:solidFill>
                <a:effectLst/>
                <a:uLnTx/>
                <a:uFillTx/>
                <a:latin typeface="proximanova"/>
                <a:ea typeface="+mj-ea"/>
                <a:cs typeface="+mj-cs"/>
              </a:rPr>
              <a:t>On Designing Programming Error Messages for Novices: Readability and its Constituent Factors</a:t>
            </a:r>
            <a:endParaRPr lang="fr-CA" sz="2800">
              <a:solidFill>
                <a:srgbClr val="FFFFFF"/>
              </a:solidFill>
            </a:endParaRPr>
          </a:p>
        </p:txBody>
      </p:sp>
      <p:graphicFrame>
        <p:nvGraphicFramePr>
          <p:cNvPr id="5" name="Espace réservé du contenu 2">
            <a:extLst>
              <a:ext uri="{FF2B5EF4-FFF2-40B4-BE49-F238E27FC236}">
                <a16:creationId xmlns:a16="http://schemas.microsoft.com/office/drawing/2014/main" id="{DD51DC8D-1786-4CA5-A269-6AB7ABF64816}"/>
              </a:ext>
            </a:extLst>
          </p:cNvPr>
          <p:cNvGraphicFramePr>
            <a:graphicFrameLocks noGrp="1"/>
          </p:cNvGraphicFramePr>
          <p:nvPr>
            <p:ph idx="1"/>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126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10654087" cy="1159200"/>
          </a:xfrm>
        </p:spPr>
        <p:txBody>
          <a:bodyPr vert="horz" lIns="91440" tIns="45720" rIns="91440" bIns="45720" rtlCol="0" anchor="ctr">
            <a:normAutofit/>
          </a:bodyPr>
          <a:lstStyle/>
          <a:p>
            <a:r>
              <a:rPr lang="en-US" sz="4000" kern="1200">
                <a:solidFill>
                  <a:srgbClr val="FFFFFF"/>
                </a:solidFill>
                <a:latin typeface="+mj-lt"/>
                <a:ea typeface="+mj-ea"/>
                <a:cs typeface="+mj-cs"/>
              </a:rPr>
              <a:t>On Designing Programming Error …</a:t>
            </a:r>
          </a:p>
        </p:txBody>
      </p:sp>
      <p:sp>
        <p:nvSpPr>
          <p:cNvPr id="12" name="Espace réservé du contenu 2">
            <a:extLst>
              <a:ext uri="{FF2B5EF4-FFF2-40B4-BE49-F238E27FC236}">
                <a16:creationId xmlns:a16="http://schemas.microsoft.com/office/drawing/2014/main" id="{3DBB5A85-DFEC-46F3-8CFA-26069F396AFD}"/>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a:solidFill>
                  <a:srgbClr val="333333"/>
                </a:solidFill>
                <a:latin typeface="stix"/>
              </a:rPr>
              <a:t>“</a:t>
            </a:r>
            <a:r>
              <a:rPr lang="en-US" b="1" i="1">
                <a:solidFill>
                  <a:srgbClr val="333333"/>
                </a:solidFill>
                <a:latin typeface="stix"/>
              </a:rPr>
              <a:t>We focus on </a:t>
            </a:r>
            <a:r>
              <a:rPr lang="en-US" b="1" i="1" u="sng">
                <a:solidFill>
                  <a:srgbClr val="FF0000"/>
                </a:solidFill>
                <a:latin typeface="stix"/>
              </a:rPr>
              <a:t>readability</a:t>
            </a:r>
            <a:r>
              <a:rPr lang="en-US" b="1" i="1">
                <a:solidFill>
                  <a:srgbClr val="333333"/>
                </a:solidFill>
                <a:latin typeface="stix"/>
              </a:rPr>
              <a:t> which, we argue, is more fundamental     </a:t>
            </a:r>
            <a:r>
              <a:rPr lang="en-US">
                <a:solidFill>
                  <a:srgbClr val="333333"/>
                </a:solidFill>
                <a:latin typeface="stix"/>
              </a:rPr>
              <a:t>[than usability] </a:t>
            </a:r>
            <a:r>
              <a:rPr lang="en-US" sz="3200">
                <a:solidFill>
                  <a:srgbClr val="333333"/>
                </a:solidFill>
                <a:latin typeface="stix"/>
              </a:rPr>
              <a:t>”</a:t>
            </a:r>
            <a:endParaRPr lang="fr-CA" sz="3200"/>
          </a:p>
          <a:p>
            <a:pPr marL="0" indent="0">
              <a:buFont typeface="Arial" panose="020B0604020202020204" pitchFamily="34" charset="0"/>
              <a:buNone/>
            </a:pPr>
            <a:endParaRPr lang="fr-CA"/>
          </a:p>
          <a:p>
            <a:pPr marL="0" indent="0">
              <a:buFont typeface="Arial" panose="020B0604020202020204" pitchFamily="34" charset="0"/>
              <a:buNone/>
            </a:pPr>
            <a:endParaRPr lang="fr-CA"/>
          </a:p>
          <a:p>
            <a:endParaRPr lang="fr-CA"/>
          </a:p>
        </p:txBody>
      </p:sp>
    </p:spTree>
    <p:extLst>
      <p:ext uri="{BB962C8B-B14F-4D97-AF65-F5344CB8AC3E}">
        <p14:creationId xmlns:p14="http://schemas.microsoft.com/office/powerpoint/2010/main" val="21243466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10654087" cy="1159200"/>
          </a:xfrm>
        </p:spPr>
        <p:txBody>
          <a:bodyPr vert="horz" lIns="91440" tIns="45720" rIns="91440" bIns="45720" rtlCol="0" anchor="ctr">
            <a:normAutofit/>
          </a:bodyPr>
          <a:lstStyle/>
          <a:p>
            <a:r>
              <a:rPr lang="en-US" sz="4000" kern="1200">
                <a:solidFill>
                  <a:srgbClr val="FFFFFF"/>
                </a:solidFill>
                <a:latin typeface="+mj-lt"/>
                <a:ea typeface="+mj-ea"/>
                <a:cs typeface="+mj-cs"/>
              </a:rPr>
              <a:t>On Designing Programming Error …</a:t>
            </a:r>
          </a:p>
        </p:txBody>
      </p:sp>
      <p:sp>
        <p:nvSpPr>
          <p:cNvPr id="12" name="Espace réservé du contenu 2">
            <a:extLst>
              <a:ext uri="{FF2B5EF4-FFF2-40B4-BE49-F238E27FC236}">
                <a16:creationId xmlns:a16="http://schemas.microsoft.com/office/drawing/2014/main" id="{3DBB5A85-DFEC-46F3-8CFA-26069F396AFD}"/>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a:solidFill>
                  <a:srgbClr val="333333"/>
                </a:solidFill>
                <a:latin typeface="stix"/>
              </a:rPr>
              <a:t>“</a:t>
            </a:r>
            <a:r>
              <a:rPr lang="en-US" b="1" i="1">
                <a:solidFill>
                  <a:srgbClr val="333333"/>
                </a:solidFill>
                <a:latin typeface="stix"/>
              </a:rPr>
              <a:t>We focus on readability which, we argue, is more fundamental     </a:t>
            </a:r>
            <a:r>
              <a:rPr lang="en-US">
                <a:solidFill>
                  <a:srgbClr val="333333"/>
                </a:solidFill>
                <a:latin typeface="stix"/>
              </a:rPr>
              <a:t>[than usability] </a:t>
            </a:r>
            <a:r>
              <a:rPr lang="en-US" sz="3200">
                <a:solidFill>
                  <a:srgbClr val="333333"/>
                </a:solidFill>
                <a:latin typeface="stix"/>
              </a:rPr>
              <a:t>”</a:t>
            </a:r>
            <a:endParaRPr lang="fr-CA" sz="3200"/>
          </a:p>
          <a:p>
            <a:pPr marL="0" indent="0">
              <a:buFont typeface="Arial" panose="020B0604020202020204" pitchFamily="34" charset="0"/>
              <a:buNone/>
            </a:pPr>
            <a:endParaRPr lang="fr-CA"/>
          </a:p>
          <a:p>
            <a:pPr marL="0" indent="0">
              <a:buFont typeface="Arial" panose="020B0604020202020204" pitchFamily="34" charset="0"/>
              <a:buNone/>
            </a:pPr>
            <a:r>
              <a:rPr lang="fr-CA" sz="3200" b="1" u="sng">
                <a:solidFill>
                  <a:srgbClr val="FF0000"/>
                </a:solidFill>
              </a:rPr>
              <a:t>Usability</a:t>
            </a:r>
            <a:r>
              <a:rPr lang="fr-CA" sz="3200"/>
              <a:t>: How actionable a message is?  </a:t>
            </a:r>
          </a:p>
          <a:p>
            <a:r>
              <a:rPr lang="fr-CA"/>
              <a:t>Information about error locality</a:t>
            </a:r>
          </a:p>
          <a:p>
            <a:r>
              <a:rPr lang="fr-CA"/>
              <a:t>Message precision</a:t>
            </a:r>
          </a:p>
          <a:p>
            <a:pPr marL="0" indent="0">
              <a:buFont typeface="Arial" panose="020B0604020202020204" pitchFamily="34" charset="0"/>
              <a:buNone/>
            </a:pPr>
            <a:endParaRPr lang="fr-CA"/>
          </a:p>
          <a:p>
            <a:endParaRPr lang="fr-CA"/>
          </a:p>
        </p:txBody>
      </p:sp>
    </p:spTree>
    <p:extLst>
      <p:ext uri="{BB962C8B-B14F-4D97-AF65-F5344CB8AC3E}">
        <p14:creationId xmlns:p14="http://schemas.microsoft.com/office/powerpoint/2010/main" val="30528415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10654087" cy="1159200"/>
          </a:xfrm>
        </p:spPr>
        <p:txBody>
          <a:bodyPr vert="horz" lIns="91440" tIns="45720" rIns="91440" bIns="45720" rtlCol="0" anchor="ctr">
            <a:normAutofit/>
          </a:bodyPr>
          <a:lstStyle/>
          <a:p>
            <a:r>
              <a:rPr lang="en-US" sz="4000" kern="1200">
                <a:solidFill>
                  <a:srgbClr val="FFFFFF"/>
                </a:solidFill>
                <a:latin typeface="+mj-lt"/>
                <a:ea typeface="+mj-ea"/>
                <a:cs typeface="+mj-cs"/>
              </a:rPr>
              <a:t>On Designing Programming Error …</a:t>
            </a:r>
          </a:p>
        </p:txBody>
      </p:sp>
      <p:sp>
        <p:nvSpPr>
          <p:cNvPr id="8" name="Espace réservé du contenu 2">
            <a:extLst>
              <a:ext uri="{FF2B5EF4-FFF2-40B4-BE49-F238E27FC236}">
                <a16:creationId xmlns:a16="http://schemas.microsoft.com/office/drawing/2014/main" id="{2A36DBA6-D717-4006-A43F-6CB837CDADEB}"/>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CA" sz="4400"/>
              <a:t>Student evaluations of error messages from Java, C, Python.</a:t>
            </a:r>
          </a:p>
          <a:p>
            <a:pPr marL="0" indent="0">
              <a:buFont typeface="Arial" panose="020B0604020202020204" pitchFamily="34" charset="0"/>
              <a:buNone/>
            </a:pPr>
            <a:endParaRPr lang="fr-CA"/>
          </a:p>
          <a:p>
            <a:endParaRPr lang="fr-CA"/>
          </a:p>
          <a:p>
            <a:endParaRPr lang="fr-CA"/>
          </a:p>
        </p:txBody>
      </p:sp>
    </p:spTree>
    <p:extLst>
      <p:ext uri="{BB962C8B-B14F-4D97-AF65-F5344CB8AC3E}">
        <p14:creationId xmlns:p14="http://schemas.microsoft.com/office/powerpoint/2010/main" val="2962059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10654087" cy="1159200"/>
          </a:xfrm>
        </p:spPr>
        <p:txBody>
          <a:bodyPr vert="horz" lIns="91440" tIns="45720" rIns="91440" bIns="45720" rtlCol="0" anchor="ctr">
            <a:normAutofit/>
          </a:bodyPr>
          <a:lstStyle/>
          <a:p>
            <a:r>
              <a:rPr lang="en-US" sz="4000" kern="1200">
                <a:solidFill>
                  <a:srgbClr val="FFFFFF"/>
                </a:solidFill>
                <a:latin typeface="+mj-lt"/>
                <a:ea typeface="+mj-ea"/>
                <a:cs typeface="+mj-cs"/>
              </a:rPr>
              <a:t>On Designing Programming Error …</a:t>
            </a:r>
          </a:p>
        </p:txBody>
      </p:sp>
      <p:sp>
        <p:nvSpPr>
          <p:cNvPr id="8" name="Espace réservé du contenu 2">
            <a:extLst>
              <a:ext uri="{FF2B5EF4-FFF2-40B4-BE49-F238E27FC236}">
                <a16:creationId xmlns:a16="http://schemas.microsoft.com/office/drawing/2014/main" id="{2A36DBA6-D717-4006-A43F-6CB837CDADEB}"/>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CA" sz="4400"/>
              <a:t>Student evaluations of error messages from Java, C, Python.</a:t>
            </a:r>
          </a:p>
          <a:p>
            <a:pPr marL="0" indent="0">
              <a:buFont typeface="Arial" panose="020B0604020202020204" pitchFamily="34" charset="0"/>
              <a:buNone/>
            </a:pPr>
            <a:endParaRPr lang="fr-CA"/>
          </a:p>
          <a:p>
            <a:pPr marL="0" indent="0" algn="ctr">
              <a:buFont typeface="Arial" panose="020B0604020202020204" pitchFamily="34" charset="0"/>
              <a:buNone/>
            </a:pPr>
            <a:r>
              <a:rPr lang="fr-CA" sz="4400">
                <a:solidFill>
                  <a:srgbClr val="C00000"/>
                </a:solidFill>
              </a:rPr>
              <a:t>Python was rated the worst.</a:t>
            </a:r>
          </a:p>
          <a:p>
            <a:endParaRPr lang="fr-CA"/>
          </a:p>
          <a:p>
            <a:endParaRPr lang="fr-CA"/>
          </a:p>
        </p:txBody>
      </p:sp>
      <p:pic>
        <p:nvPicPr>
          <p:cNvPr id="9" name="Image 8">
            <a:extLst>
              <a:ext uri="{FF2B5EF4-FFF2-40B4-BE49-F238E27FC236}">
                <a16:creationId xmlns:a16="http://schemas.microsoft.com/office/drawing/2014/main" id="{83235D4C-2081-4BCE-9B63-38FBE55B0929}"/>
              </a:ext>
            </a:extLst>
          </p:cNvPr>
          <p:cNvPicPr>
            <a:picLocks noChangeAspect="1"/>
          </p:cNvPicPr>
          <p:nvPr/>
        </p:nvPicPr>
        <p:blipFill>
          <a:blip r:embed="rId3"/>
          <a:stretch>
            <a:fillRect/>
          </a:stretch>
        </p:blipFill>
        <p:spPr>
          <a:xfrm>
            <a:off x="10269956" y="4724400"/>
            <a:ext cx="1729171" cy="2133600"/>
          </a:xfrm>
          <a:prstGeom prst="rect">
            <a:avLst/>
          </a:prstGeom>
        </p:spPr>
      </p:pic>
    </p:spTree>
    <p:extLst>
      <p:ext uri="{BB962C8B-B14F-4D97-AF65-F5344CB8AC3E}">
        <p14:creationId xmlns:p14="http://schemas.microsoft.com/office/powerpoint/2010/main" val="25864188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10654087" cy="1159200"/>
          </a:xfrm>
        </p:spPr>
        <p:txBody>
          <a:bodyPr vert="horz" lIns="91440" tIns="45720" rIns="91440" bIns="45720" rtlCol="0" anchor="ctr">
            <a:normAutofit/>
          </a:bodyPr>
          <a:lstStyle/>
          <a:p>
            <a:r>
              <a:rPr lang="en-US" sz="4000" kern="1200">
                <a:solidFill>
                  <a:srgbClr val="FFFFFF"/>
                </a:solidFill>
                <a:latin typeface="+mj-lt"/>
                <a:ea typeface="+mj-ea"/>
                <a:cs typeface="+mj-cs"/>
              </a:rPr>
              <a:t>Readability vs Usability</a:t>
            </a:r>
          </a:p>
        </p:txBody>
      </p:sp>
      <p:sp>
        <p:nvSpPr>
          <p:cNvPr id="8" name="Espace réservé du contenu 2">
            <a:extLst>
              <a:ext uri="{FF2B5EF4-FFF2-40B4-BE49-F238E27FC236}">
                <a16:creationId xmlns:a16="http://schemas.microsoft.com/office/drawing/2014/main" id="{28511F04-7BBB-4810-8F70-DAB7739E1871}"/>
              </a:ext>
            </a:extLst>
          </p:cNvPr>
          <p:cNvSpPr txBox="1">
            <a:spLocks/>
          </p:cNvSpPr>
          <p:nvPr/>
        </p:nvSpPr>
        <p:spPr>
          <a:xfrm>
            <a:off x="838200" y="1825625"/>
            <a:ext cx="10515600" cy="45893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CA"/>
              <a:t>Python 3.6 and 3.7</a:t>
            </a:r>
          </a:p>
          <a:p>
            <a:pPr marL="0" indent="0" algn="ctr">
              <a:buFont typeface="Arial" panose="020B0604020202020204" pitchFamily="34" charset="0"/>
              <a:buNone/>
            </a:pPr>
            <a:r>
              <a:rPr lang="en-US"/>
              <a:t>AttributeError: module 'turtle' has no attribute 'forward’</a:t>
            </a:r>
          </a:p>
          <a:p>
            <a:pPr marL="0" indent="0" algn="ctr">
              <a:buFont typeface="Arial" panose="020B0604020202020204" pitchFamily="34" charset="0"/>
              <a:buNone/>
            </a:pPr>
            <a:endParaRPr lang="en-US"/>
          </a:p>
          <a:p>
            <a:pPr marL="0" indent="0" algn="ctr">
              <a:buFont typeface="Arial" panose="020B0604020202020204" pitchFamily="34" charset="0"/>
              <a:buNone/>
            </a:pPr>
            <a:endParaRPr lang="en-US" u="sng">
              <a:solidFill>
                <a:srgbClr val="C00000"/>
              </a:solidFill>
            </a:endParaRPr>
          </a:p>
          <a:p>
            <a:pPr marL="0" indent="0" algn="ctr">
              <a:buFont typeface="Arial" panose="020B0604020202020204" pitchFamily="34" charset="0"/>
              <a:buNone/>
            </a:pPr>
            <a:endParaRPr lang="fr-CA">
              <a:solidFill>
                <a:schemeClr val="accent1"/>
              </a:solidFill>
            </a:endParaRPr>
          </a:p>
          <a:p>
            <a:pPr marL="0" indent="0">
              <a:buFont typeface="Arial" panose="020B0604020202020204" pitchFamily="34" charset="0"/>
              <a:buNone/>
            </a:pPr>
            <a:endParaRPr lang="fr-CA"/>
          </a:p>
        </p:txBody>
      </p:sp>
    </p:spTree>
    <p:extLst>
      <p:ext uri="{BB962C8B-B14F-4D97-AF65-F5344CB8AC3E}">
        <p14:creationId xmlns:p14="http://schemas.microsoft.com/office/powerpoint/2010/main" val="9497143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10654087" cy="1159200"/>
          </a:xfrm>
        </p:spPr>
        <p:txBody>
          <a:bodyPr vert="horz" lIns="91440" tIns="45720" rIns="91440" bIns="45720" rtlCol="0" anchor="ctr">
            <a:normAutofit/>
          </a:bodyPr>
          <a:lstStyle/>
          <a:p>
            <a:r>
              <a:rPr lang="en-US" sz="4000" kern="1200">
                <a:solidFill>
                  <a:srgbClr val="FFFFFF"/>
                </a:solidFill>
                <a:latin typeface="+mj-lt"/>
                <a:ea typeface="+mj-ea"/>
                <a:cs typeface="+mj-cs"/>
              </a:rPr>
              <a:t>Readability vs Usability</a:t>
            </a:r>
          </a:p>
        </p:txBody>
      </p:sp>
      <p:sp>
        <p:nvSpPr>
          <p:cNvPr id="8" name="Espace réservé du contenu 2">
            <a:extLst>
              <a:ext uri="{FF2B5EF4-FFF2-40B4-BE49-F238E27FC236}">
                <a16:creationId xmlns:a16="http://schemas.microsoft.com/office/drawing/2014/main" id="{28511F04-7BBB-4810-8F70-DAB7739E1871}"/>
              </a:ext>
            </a:extLst>
          </p:cNvPr>
          <p:cNvSpPr txBox="1">
            <a:spLocks/>
          </p:cNvSpPr>
          <p:nvPr/>
        </p:nvSpPr>
        <p:spPr>
          <a:xfrm>
            <a:off x="838200" y="1825625"/>
            <a:ext cx="10515600" cy="45893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CA"/>
              <a:t>Python 3.6 and 3.7</a:t>
            </a:r>
          </a:p>
          <a:p>
            <a:pPr marL="0" indent="0" algn="ctr">
              <a:buFont typeface="Arial" panose="020B0604020202020204" pitchFamily="34" charset="0"/>
              <a:buNone/>
            </a:pPr>
            <a:r>
              <a:rPr lang="en-US"/>
              <a:t>AttributeError: module 'turtle' has no attribute 'forward’</a:t>
            </a:r>
          </a:p>
          <a:p>
            <a:pPr marL="0" indent="0" algn="ctr">
              <a:buFont typeface="Arial" panose="020B0604020202020204" pitchFamily="34" charset="0"/>
              <a:buNone/>
            </a:pPr>
            <a:endParaRPr lang="en-US"/>
          </a:p>
          <a:p>
            <a:pPr marL="0" indent="0" algn="ctr">
              <a:buFont typeface="Arial" panose="020B0604020202020204" pitchFamily="34" charset="0"/>
              <a:buNone/>
            </a:pPr>
            <a:r>
              <a:rPr lang="en-US"/>
              <a:t>Python 3.8+</a:t>
            </a:r>
          </a:p>
          <a:p>
            <a:pPr marL="0" indent="0" algn="ctr">
              <a:buFont typeface="Arial" panose="020B0604020202020204" pitchFamily="34" charset="0"/>
              <a:buNone/>
            </a:pPr>
            <a:r>
              <a:rPr lang="en-US"/>
              <a:t>AttributeError: </a:t>
            </a:r>
            <a:r>
              <a:rPr lang="en-US" u="sng">
                <a:solidFill>
                  <a:srgbClr val="C00000"/>
                </a:solidFill>
              </a:rPr>
              <a:t>partially initialized </a:t>
            </a:r>
            <a:r>
              <a:rPr lang="en-US"/>
              <a:t>module 'turtle' has no attribute 'forward' </a:t>
            </a:r>
            <a:r>
              <a:rPr lang="en-US" u="sng">
                <a:solidFill>
                  <a:srgbClr val="C00000"/>
                </a:solidFill>
              </a:rPr>
              <a:t>(most likely due to a circular import)</a:t>
            </a:r>
          </a:p>
          <a:p>
            <a:pPr marL="0" indent="0" algn="ctr">
              <a:buFont typeface="Arial" panose="020B0604020202020204" pitchFamily="34" charset="0"/>
              <a:buNone/>
            </a:pPr>
            <a:endParaRPr lang="en-US" u="sng">
              <a:solidFill>
                <a:srgbClr val="C00000"/>
              </a:solidFill>
            </a:endParaRPr>
          </a:p>
          <a:p>
            <a:pPr marL="0" indent="0" algn="ctr">
              <a:buFont typeface="Arial" panose="020B0604020202020204" pitchFamily="34" charset="0"/>
              <a:buNone/>
            </a:pPr>
            <a:endParaRPr lang="fr-CA">
              <a:solidFill>
                <a:schemeClr val="accent1"/>
              </a:solidFill>
            </a:endParaRPr>
          </a:p>
          <a:p>
            <a:pPr marL="0" indent="0">
              <a:buFont typeface="Arial" panose="020B0604020202020204" pitchFamily="34" charset="0"/>
              <a:buNone/>
            </a:pPr>
            <a:endParaRPr lang="fr-CA"/>
          </a:p>
        </p:txBody>
      </p:sp>
    </p:spTree>
    <p:extLst>
      <p:ext uri="{BB962C8B-B14F-4D97-AF65-F5344CB8AC3E}">
        <p14:creationId xmlns:p14="http://schemas.microsoft.com/office/powerpoint/2010/main" val="25303951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10654087" cy="1159200"/>
          </a:xfrm>
        </p:spPr>
        <p:txBody>
          <a:bodyPr vert="horz" lIns="91440" tIns="45720" rIns="91440" bIns="45720" rtlCol="0" anchor="ctr">
            <a:normAutofit/>
          </a:bodyPr>
          <a:lstStyle/>
          <a:p>
            <a:r>
              <a:rPr lang="en-US" sz="4000" kern="1200">
                <a:solidFill>
                  <a:srgbClr val="FFFFFF"/>
                </a:solidFill>
                <a:latin typeface="+mj-lt"/>
                <a:ea typeface="+mj-ea"/>
                <a:cs typeface="+mj-cs"/>
              </a:rPr>
              <a:t>Readability vs Usability</a:t>
            </a:r>
          </a:p>
        </p:txBody>
      </p:sp>
      <p:sp>
        <p:nvSpPr>
          <p:cNvPr id="8" name="Espace réservé du contenu 2">
            <a:extLst>
              <a:ext uri="{FF2B5EF4-FFF2-40B4-BE49-F238E27FC236}">
                <a16:creationId xmlns:a16="http://schemas.microsoft.com/office/drawing/2014/main" id="{28511F04-7BBB-4810-8F70-DAB7739E1871}"/>
              </a:ext>
            </a:extLst>
          </p:cNvPr>
          <p:cNvSpPr txBox="1">
            <a:spLocks/>
          </p:cNvSpPr>
          <p:nvPr/>
        </p:nvSpPr>
        <p:spPr>
          <a:xfrm>
            <a:off x="838200" y="1825625"/>
            <a:ext cx="10515600" cy="45893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fr-CA"/>
              <a:t>Python 3.6 and 3.7</a:t>
            </a:r>
          </a:p>
          <a:p>
            <a:pPr marL="0" indent="0" algn="ctr">
              <a:buFont typeface="Arial" panose="020B0604020202020204" pitchFamily="34" charset="0"/>
              <a:buNone/>
            </a:pPr>
            <a:r>
              <a:rPr lang="en-US"/>
              <a:t>AttributeError: module 'turtle' has no attribute 'forward’</a:t>
            </a:r>
          </a:p>
          <a:p>
            <a:pPr marL="0" indent="0" algn="ctr">
              <a:buFont typeface="Arial" panose="020B0604020202020204" pitchFamily="34" charset="0"/>
              <a:buNone/>
            </a:pPr>
            <a:endParaRPr lang="en-US"/>
          </a:p>
          <a:p>
            <a:pPr marL="0" indent="0" algn="ctr">
              <a:buFont typeface="Arial" panose="020B0604020202020204" pitchFamily="34" charset="0"/>
              <a:buNone/>
            </a:pPr>
            <a:r>
              <a:rPr lang="en-US"/>
              <a:t>Python 3.8+</a:t>
            </a:r>
          </a:p>
          <a:p>
            <a:pPr marL="0" indent="0" algn="ctr">
              <a:buFont typeface="Arial" panose="020B0604020202020204" pitchFamily="34" charset="0"/>
              <a:buNone/>
            </a:pPr>
            <a:r>
              <a:rPr lang="en-US"/>
              <a:t>AttributeError: </a:t>
            </a:r>
            <a:r>
              <a:rPr lang="en-US" u="sng">
                <a:solidFill>
                  <a:srgbClr val="C00000"/>
                </a:solidFill>
              </a:rPr>
              <a:t>partially initialized </a:t>
            </a:r>
            <a:r>
              <a:rPr lang="en-US"/>
              <a:t>module 'turtle' has no attribute 'forward' </a:t>
            </a:r>
            <a:r>
              <a:rPr lang="en-US" u="sng">
                <a:solidFill>
                  <a:srgbClr val="C00000"/>
                </a:solidFill>
              </a:rPr>
              <a:t>(most likely due to a circular import)</a:t>
            </a:r>
          </a:p>
          <a:p>
            <a:pPr marL="0" indent="0" algn="ctr">
              <a:buFont typeface="Arial" panose="020B0604020202020204" pitchFamily="34" charset="0"/>
              <a:buNone/>
            </a:pPr>
            <a:endParaRPr lang="en-US" u="sng">
              <a:solidFill>
                <a:srgbClr val="C00000"/>
              </a:solidFill>
            </a:endParaRPr>
          </a:p>
          <a:p>
            <a:pPr marL="0" indent="0" algn="ctr">
              <a:buFont typeface="Arial" panose="020B0604020202020204" pitchFamily="34" charset="0"/>
              <a:buNone/>
            </a:pPr>
            <a:r>
              <a:rPr lang="fr-CA">
                <a:solidFill>
                  <a:srgbClr val="0070C0"/>
                </a:solidFill>
              </a:rPr>
              <a:t>Python + friendly</a:t>
            </a:r>
          </a:p>
          <a:p>
            <a:pPr marL="0" indent="0" algn="ctr">
              <a:buNone/>
            </a:pPr>
            <a:r>
              <a:rPr lang="en-US" b="1">
                <a:solidFill>
                  <a:srgbClr val="0070C0"/>
                </a:solidFill>
              </a:rPr>
              <a:t>Did you give your program the same name as a Python module?</a:t>
            </a:r>
          </a:p>
          <a:p>
            <a:pPr marL="0" indent="0" algn="ctr">
              <a:buFont typeface="Arial" panose="020B0604020202020204" pitchFamily="34" charset="0"/>
              <a:buNone/>
            </a:pPr>
            <a:endParaRPr lang="fr-CA">
              <a:solidFill>
                <a:schemeClr val="accent1"/>
              </a:solidFill>
            </a:endParaRPr>
          </a:p>
          <a:p>
            <a:pPr marL="0" indent="0">
              <a:buFont typeface="Arial" panose="020B0604020202020204" pitchFamily="34" charset="0"/>
              <a:buNone/>
            </a:pPr>
            <a:endParaRPr lang="fr-CA"/>
          </a:p>
        </p:txBody>
      </p:sp>
    </p:spTree>
    <p:extLst>
      <p:ext uri="{BB962C8B-B14F-4D97-AF65-F5344CB8AC3E}">
        <p14:creationId xmlns:p14="http://schemas.microsoft.com/office/powerpoint/2010/main" val="1371917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10654087" cy="1159200"/>
          </a:xfrm>
        </p:spPr>
        <p:txBody>
          <a:bodyPr vert="horz" lIns="91440" tIns="45720" rIns="91440" bIns="45720" rtlCol="0" anchor="ctr">
            <a:normAutofit/>
          </a:bodyPr>
          <a:lstStyle/>
          <a:p>
            <a:r>
              <a:rPr lang="en-US" sz="4000" kern="1200">
                <a:solidFill>
                  <a:srgbClr val="FFFFFF"/>
                </a:solidFill>
                <a:latin typeface="+mj-lt"/>
                <a:ea typeface="+mj-ea"/>
                <a:cs typeface="+mj-cs"/>
              </a:rPr>
              <a:t>Readability vs Usability</a:t>
            </a:r>
          </a:p>
        </p:txBody>
      </p:sp>
      <p:pic>
        <p:nvPicPr>
          <p:cNvPr id="4" name="Image 3">
            <a:extLst>
              <a:ext uri="{FF2B5EF4-FFF2-40B4-BE49-F238E27FC236}">
                <a16:creationId xmlns:a16="http://schemas.microsoft.com/office/drawing/2014/main" id="{21160654-04DE-4915-B7E1-9A5009422C8C}"/>
              </a:ext>
            </a:extLst>
          </p:cNvPr>
          <p:cNvPicPr>
            <a:picLocks noChangeAspect="1"/>
          </p:cNvPicPr>
          <p:nvPr/>
        </p:nvPicPr>
        <p:blipFill>
          <a:blip r:embed="rId3"/>
          <a:stretch>
            <a:fillRect/>
          </a:stretch>
        </p:blipFill>
        <p:spPr>
          <a:xfrm>
            <a:off x="297817" y="2050815"/>
            <a:ext cx="10845953" cy="1900405"/>
          </a:xfrm>
          <a:prstGeom prst="rect">
            <a:avLst/>
          </a:prstGeom>
          <a:ln>
            <a:noFill/>
          </a:ln>
          <a:effectLst>
            <a:outerShdw blurRad="292100" dist="139700" dir="2700000" algn="tl" rotWithShape="0">
              <a:srgbClr val="333333">
                <a:alpha val="65000"/>
              </a:srgbClr>
            </a:outerShdw>
          </a:effectLst>
        </p:spPr>
      </p:pic>
      <p:pic>
        <p:nvPicPr>
          <p:cNvPr id="6" name="Image 5">
            <a:extLst>
              <a:ext uri="{FF2B5EF4-FFF2-40B4-BE49-F238E27FC236}">
                <a16:creationId xmlns:a16="http://schemas.microsoft.com/office/drawing/2014/main" id="{B2DA8D99-5B36-4D9B-8827-9866291F517F}"/>
              </a:ext>
            </a:extLst>
          </p:cNvPr>
          <p:cNvPicPr>
            <a:picLocks noChangeAspect="1"/>
          </p:cNvPicPr>
          <p:nvPr/>
        </p:nvPicPr>
        <p:blipFill>
          <a:blip r:embed="rId4"/>
          <a:stretch>
            <a:fillRect/>
          </a:stretch>
        </p:blipFill>
        <p:spPr>
          <a:xfrm>
            <a:off x="297817" y="4610123"/>
            <a:ext cx="10908954" cy="19004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74169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Shape 7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re 1">
            <a:extLst>
              <a:ext uri="{FF2B5EF4-FFF2-40B4-BE49-F238E27FC236}">
                <a16:creationId xmlns:a16="http://schemas.microsoft.com/office/drawing/2014/main" id="{FE0D0352-7EA5-464B-8C37-6D6FC711115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Using friendly</a:t>
            </a:r>
          </a:p>
        </p:txBody>
      </p:sp>
      <p:pic>
        <p:nvPicPr>
          <p:cNvPr id="5" name="Image 4">
            <a:extLst>
              <a:ext uri="{FF2B5EF4-FFF2-40B4-BE49-F238E27FC236}">
                <a16:creationId xmlns:a16="http://schemas.microsoft.com/office/drawing/2014/main" id="{48BD9ED7-9130-4812-98DF-9D31F2010572}"/>
              </a:ext>
            </a:extLst>
          </p:cNvPr>
          <p:cNvPicPr>
            <a:picLocks noChangeAspect="1"/>
          </p:cNvPicPr>
          <p:nvPr/>
        </p:nvPicPr>
        <p:blipFill>
          <a:blip r:embed="rId3"/>
          <a:stretch>
            <a:fillRect/>
          </a:stretch>
        </p:blipFill>
        <p:spPr>
          <a:xfrm>
            <a:off x="4502428" y="909021"/>
            <a:ext cx="7225748" cy="5039958"/>
          </a:xfrm>
          <a:prstGeom prst="rect">
            <a:avLst/>
          </a:prstGeom>
        </p:spPr>
      </p:pic>
    </p:spTree>
    <p:extLst>
      <p:ext uri="{BB962C8B-B14F-4D97-AF65-F5344CB8AC3E}">
        <p14:creationId xmlns:p14="http://schemas.microsoft.com/office/powerpoint/2010/main" val="1565581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B20D759-7332-4077-BF4A-577DF625C5AE}"/>
              </a:ext>
            </a:extLst>
          </p:cNvPr>
          <p:cNvSpPr>
            <a:spLocks noGrp="1"/>
          </p:cNvSpPr>
          <p:nvPr>
            <p:ph type="title"/>
          </p:nvPr>
        </p:nvSpPr>
        <p:spPr>
          <a:xfrm>
            <a:off x="699713" y="5181600"/>
            <a:ext cx="8244261" cy="1691486"/>
          </a:xfrm>
        </p:spPr>
        <p:txBody>
          <a:bodyPr vert="horz" lIns="91440" tIns="45720" rIns="91440" bIns="45720" rtlCol="0" anchor="ctr">
            <a:normAutofit/>
          </a:bodyPr>
          <a:lstStyle/>
          <a:p>
            <a:r>
              <a:rPr lang="en-US" sz="8000" kern="1200">
                <a:solidFill>
                  <a:srgbClr val="FFFFFF"/>
                </a:solidFill>
                <a:latin typeface="+mj-lt"/>
                <a:ea typeface="+mj-ea"/>
                <a:cs typeface="+mj-cs"/>
              </a:rPr>
              <a:t>It doesn’t work!</a:t>
            </a:r>
          </a:p>
        </p:txBody>
      </p:sp>
      <p:pic>
        <p:nvPicPr>
          <p:cNvPr id="6" name="Image 5">
            <a:extLst>
              <a:ext uri="{FF2B5EF4-FFF2-40B4-BE49-F238E27FC236}">
                <a16:creationId xmlns:a16="http://schemas.microsoft.com/office/drawing/2014/main" id="{378E4A57-D814-4B19-B5FE-72F2D03E0D58}"/>
              </a:ext>
            </a:extLst>
          </p:cNvPr>
          <p:cNvPicPr>
            <a:picLocks noChangeAspect="1"/>
          </p:cNvPicPr>
          <p:nvPr/>
        </p:nvPicPr>
        <p:blipFill>
          <a:blip r:embed="rId3"/>
          <a:stretch>
            <a:fillRect/>
          </a:stretch>
        </p:blipFill>
        <p:spPr>
          <a:xfrm>
            <a:off x="478535" y="738866"/>
            <a:ext cx="11327549" cy="3823046"/>
          </a:xfrm>
          <a:prstGeom prst="rect">
            <a:avLst/>
          </a:prstGeom>
        </p:spPr>
      </p:pic>
      <p:pic>
        <p:nvPicPr>
          <p:cNvPr id="10" name="Image 9">
            <a:extLst>
              <a:ext uri="{FF2B5EF4-FFF2-40B4-BE49-F238E27FC236}">
                <a16:creationId xmlns:a16="http://schemas.microsoft.com/office/drawing/2014/main" id="{28486514-CCB1-41D1-8003-D5784870B35F}"/>
              </a:ext>
            </a:extLst>
          </p:cNvPr>
          <p:cNvPicPr>
            <a:picLocks noChangeAspect="1"/>
          </p:cNvPicPr>
          <p:nvPr/>
        </p:nvPicPr>
        <p:blipFill>
          <a:blip r:embed="rId4"/>
          <a:stretch>
            <a:fillRect/>
          </a:stretch>
        </p:blipFill>
        <p:spPr>
          <a:xfrm>
            <a:off x="10887907" y="5339554"/>
            <a:ext cx="1014742" cy="1476322"/>
          </a:xfrm>
          <a:prstGeom prst="rect">
            <a:avLst/>
          </a:prstGeom>
        </p:spPr>
      </p:pic>
    </p:spTree>
    <p:extLst>
      <p:ext uri="{BB962C8B-B14F-4D97-AF65-F5344CB8AC3E}">
        <p14:creationId xmlns:p14="http://schemas.microsoft.com/office/powerpoint/2010/main" val="12313157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11029832" cy="1159200"/>
          </a:xfrm>
        </p:spPr>
        <p:txBody>
          <a:bodyPr vert="horz" lIns="91440" tIns="45720" rIns="91440" bIns="45720" rtlCol="0" anchor="ctr">
            <a:normAutofit/>
          </a:bodyPr>
          <a:lstStyle/>
          <a:p>
            <a:r>
              <a:rPr lang="en-US" sz="4000" kern="1200">
                <a:solidFill>
                  <a:srgbClr val="FFFFFF"/>
                </a:solidFill>
                <a:latin typeface="+mj-lt"/>
                <a:ea typeface="+mj-ea"/>
                <a:cs typeface="+mj-cs"/>
              </a:rPr>
              <a:t>Error messages: different principal target audiences</a:t>
            </a:r>
          </a:p>
        </p:txBody>
      </p:sp>
      <p:sp>
        <p:nvSpPr>
          <p:cNvPr id="9" name="Espace réservé du contenu 3">
            <a:extLst>
              <a:ext uri="{FF2B5EF4-FFF2-40B4-BE49-F238E27FC236}">
                <a16:creationId xmlns:a16="http://schemas.microsoft.com/office/drawing/2014/main" id="{C4E76A0E-5895-478A-9C79-C4432BA06C12}"/>
              </a:ext>
            </a:extLst>
          </p:cNvPr>
          <p:cNvSpPr txBox="1">
            <a:spLocks/>
          </p:cNvSpPr>
          <p:nvPr/>
        </p:nvSpPr>
        <p:spPr>
          <a:xfrm>
            <a:off x="6285737" y="1926026"/>
            <a:ext cx="5157787" cy="47255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a:solidFill>
                  <a:srgbClr val="0070C0"/>
                </a:solidFill>
              </a:rPr>
              <a:t>Friendly</a:t>
            </a:r>
          </a:p>
          <a:p>
            <a:pPr marL="0" indent="0">
              <a:buFont typeface="Arial" panose="020B0604020202020204" pitchFamily="34" charset="0"/>
              <a:buNone/>
            </a:pPr>
            <a:endParaRPr lang="en-CA" sz="4000">
              <a:solidFill>
                <a:srgbClr val="0070C0"/>
              </a:solidFill>
            </a:endParaRPr>
          </a:p>
          <a:p>
            <a:r>
              <a:rPr lang="en-CA" sz="4000">
                <a:solidFill>
                  <a:srgbClr val="0070C0"/>
                </a:solidFill>
              </a:rPr>
              <a:t>Simple English</a:t>
            </a:r>
          </a:p>
          <a:p>
            <a:r>
              <a:rPr lang="en-CA" sz="4000">
                <a:solidFill>
                  <a:srgbClr val="0070C0"/>
                </a:solidFill>
              </a:rPr>
              <a:t>Simple French, etc.</a:t>
            </a:r>
          </a:p>
          <a:p>
            <a:pPr marL="0" indent="0">
              <a:buNone/>
            </a:pPr>
            <a:endParaRPr lang="en-CA" sz="4000">
              <a:solidFill>
                <a:srgbClr val="0070C0"/>
              </a:solidFill>
            </a:endParaRPr>
          </a:p>
          <a:p>
            <a:r>
              <a:rPr lang="en-CA" sz="4000">
                <a:solidFill>
                  <a:srgbClr val="0070C0"/>
                </a:solidFill>
              </a:rPr>
              <a:t>Beginner to Intermediate</a:t>
            </a:r>
            <a:endParaRPr lang="fr-CA" sz="4000">
              <a:solidFill>
                <a:srgbClr val="0070C0"/>
              </a:solidFill>
            </a:endParaRPr>
          </a:p>
        </p:txBody>
      </p:sp>
      <p:sp>
        <p:nvSpPr>
          <p:cNvPr id="10" name="Espace réservé du contenu 5">
            <a:extLst>
              <a:ext uri="{FF2B5EF4-FFF2-40B4-BE49-F238E27FC236}">
                <a16:creationId xmlns:a16="http://schemas.microsoft.com/office/drawing/2014/main" id="{AAD1EAAB-3AC3-4647-85D6-DD2F77D71BA7}"/>
              </a:ext>
            </a:extLst>
          </p:cNvPr>
          <p:cNvSpPr txBox="1">
            <a:spLocks/>
          </p:cNvSpPr>
          <p:nvPr/>
        </p:nvSpPr>
        <p:spPr>
          <a:xfrm>
            <a:off x="354073" y="1966989"/>
            <a:ext cx="5183188" cy="46436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000"/>
              <a:t>Python</a:t>
            </a:r>
          </a:p>
          <a:p>
            <a:pPr marL="0" indent="0">
              <a:buNone/>
            </a:pPr>
            <a:endParaRPr lang="en-CA" sz="4000"/>
          </a:p>
          <a:p>
            <a:r>
              <a:rPr lang="en-CA" sz="4000"/>
              <a:t>Precise, technical English</a:t>
            </a:r>
          </a:p>
          <a:p>
            <a:endParaRPr lang="en-CA" sz="4000"/>
          </a:p>
          <a:p>
            <a:r>
              <a:rPr lang="en-CA" sz="4000"/>
              <a:t>Intermediate to Advanced</a:t>
            </a:r>
            <a:endParaRPr lang="fr-CA" sz="4000"/>
          </a:p>
        </p:txBody>
      </p:sp>
    </p:spTree>
    <p:extLst>
      <p:ext uri="{BB962C8B-B14F-4D97-AF65-F5344CB8AC3E}">
        <p14:creationId xmlns:p14="http://schemas.microsoft.com/office/powerpoint/2010/main" val="26907200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NoneType object is not subscriptable</a:t>
            </a:r>
          </a:p>
        </p:txBody>
      </p:sp>
      <p:pic>
        <p:nvPicPr>
          <p:cNvPr id="1026" name="Picture 2">
            <a:extLst>
              <a:ext uri="{FF2B5EF4-FFF2-40B4-BE49-F238E27FC236}">
                <a16:creationId xmlns:a16="http://schemas.microsoft.com/office/drawing/2014/main" id="{02A7A449-8941-40B8-BA4A-DE5AAE79F8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6486"/>
          <a:stretch/>
        </p:blipFill>
        <p:spPr bwMode="auto">
          <a:xfrm>
            <a:off x="699713" y="3344091"/>
            <a:ext cx="10838979" cy="157595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a:extLst>
              <a:ext uri="{FF2B5EF4-FFF2-40B4-BE49-F238E27FC236}">
                <a16:creationId xmlns:a16="http://schemas.microsoft.com/office/drawing/2014/main" id="{E2236C99-4927-4CCB-8002-EEB34136B709}"/>
              </a:ext>
            </a:extLst>
          </p:cNvPr>
          <p:cNvPicPr>
            <a:picLocks noChangeAspect="1"/>
          </p:cNvPicPr>
          <p:nvPr/>
        </p:nvPicPr>
        <p:blipFill>
          <a:blip r:embed="rId4"/>
          <a:stretch>
            <a:fillRect/>
          </a:stretch>
        </p:blipFill>
        <p:spPr>
          <a:xfrm>
            <a:off x="10146785" y="-1646"/>
            <a:ext cx="905576" cy="1574310"/>
          </a:xfrm>
          <a:prstGeom prst="rect">
            <a:avLst/>
          </a:prstGeom>
        </p:spPr>
      </p:pic>
      <p:pic>
        <p:nvPicPr>
          <p:cNvPr id="19" name="Image 18">
            <a:extLst>
              <a:ext uri="{FF2B5EF4-FFF2-40B4-BE49-F238E27FC236}">
                <a16:creationId xmlns:a16="http://schemas.microsoft.com/office/drawing/2014/main" id="{AA9CECA2-2972-4C20-B8C9-22B1BE357AEA}"/>
              </a:ext>
            </a:extLst>
          </p:cNvPr>
          <p:cNvPicPr>
            <a:picLocks noChangeAspect="1"/>
          </p:cNvPicPr>
          <p:nvPr/>
        </p:nvPicPr>
        <p:blipFill>
          <a:blip r:embed="rId5"/>
          <a:stretch>
            <a:fillRect/>
          </a:stretch>
        </p:blipFill>
        <p:spPr>
          <a:xfrm>
            <a:off x="11169392" y="1"/>
            <a:ext cx="905576" cy="1543596"/>
          </a:xfrm>
          <a:prstGeom prst="rect">
            <a:avLst/>
          </a:prstGeom>
        </p:spPr>
      </p:pic>
    </p:spTree>
    <p:extLst>
      <p:ext uri="{BB962C8B-B14F-4D97-AF65-F5344CB8AC3E}">
        <p14:creationId xmlns:p14="http://schemas.microsoft.com/office/powerpoint/2010/main" val="34652575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NoneType object is not subscriptable</a:t>
            </a:r>
          </a:p>
        </p:txBody>
      </p:sp>
      <p:pic>
        <p:nvPicPr>
          <p:cNvPr id="2050" name="Picture 2">
            <a:extLst>
              <a:ext uri="{FF2B5EF4-FFF2-40B4-BE49-F238E27FC236}">
                <a16:creationId xmlns:a16="http://schemas.microsoft.com/office/drawing/2014/main" id="{8DD2367F-141D-4973-8DD6-FC6DD5E8413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2225" y="2592241"/>
            <a:ext cx="11327549" cy="3200263"/>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7805A1EC-9661-42F7-8F0C-3007C3B464E5}"/>
              </a:ext>
            </a:extLst>
          </p:cNvPr>
          <p:cNvPicPr>
            <a:picLocks noChangeAspect="1"/>
          </p:cNvPicPr>
          <p:nvPr/>
        </p:nvPicPr>
        <p:blipFill>
          <a:blip r:embed="rId4"/>
          <a:stretch>
            <a:fillRect/>
          </a:stretch>
        </p:blipFill>
        <p:spPr>
          <a:xfrm>
            <a:off x="11067637" y="321380"/>
            <a:ext cx="1038233" cy="1085858"/>
          </a:xfrm>
          <a:prstGeom prst="rect">
            <a:avLst/>
          </a:prstGeom>
        </p:spPr>
      </p:pic>
    </p:spTree>
    <p:extLst>
      <p:ext uri="{BB962C8B-B14F-4D97-AF65-F5344CB8AC3E}">
        <p14:creationId xmlns:p14="http://schemas.microsoft.com/office/powerpoint/2010/main" val="3453709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NoneType object is not subscriptable</a:t>
            </a:r>
          </a:p>
        </p:txBody>
      </p:sp>
      <p:pic>
        <p:nvPicPr>
          <p:cNvPr id="1026" name="Picture 2">
            <a:extLst>
              <a:ext uri="{FF2B5EF4-FFF2-40B4-BE49-F238E27FC236}">
                <a16:creationId xmlns:a16="http://schemas.microsoft.com/office/drawing/2014/main" id="{02A7A449-8941-40B8-BA4A-DE5AAE79F8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971"/>
          <a:stretch/>
        </p:blipFill>
        <p:spPr bwMode="auto">
          <a:xfrm>
            <a:off x="1540649" y="1966293"/>
            <a:ext cx="9110700" cy="4452160"/>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E3CA6DEE-6842-41CB-92C8-5530B38FF73D}"/>
              </a:ext>
            </a:extLst>
          </p:cNvPr>
          <p:cNvPicPr>
            <a:picLocks noChangeAspect="1"/>
          </p:cNvPicPr>
          <p:nvPr/>
        </p:nvPicPr>
        <p:blipFill>
          <a:blip r:embed="rId4"/>
          <a:stretch>
            <a:fillRect/>
          </a:stretch>
        </p:blipFill>
        <p:spPr>
          <a:xfrm>
            <a:off x="11164389" y="84279"/>
            <a:ext cx="969284" cy="1468514"/>
          </a:xfrm>
          <a:prstGeom prst="rect">
            <a:avLst/>
          </a:prstGeom>
        </p:spPr>
      </p:pic>
    </p:spTree>
    <p:extLst>
      <p:ext uri="{BB962C8B-B14F-4D97-AF65-F5344CB8AC3E}">
        <p14:creationId xmlns:p14="http://schemas.microsoft.com/office/powerpoint/2010/main" val="4204293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AC3B2F2-6666-4720-A85B-65CCE0CCB3F8}"/>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To find out more</a:t>
            </a:r>
          </a:p>
        </p:txBody>
      </p:sp>
      <p:pic>
        <p:nvPicPr>
          <p:cNvPr id="8" name="Image 7">
            <a:extLst>
              <a:ext uri="{FF2B5EF4-FFF2-40B4-BE49-F238E27FC236}">
                <a16:creationId xmlns:a16="http://schemas.microsoft.com/office/drawing/2014/main" id="{8E5722CD-6F7F-4E3F-8C12-8FBADA4F9646}"/>
              </a:ext>
            </a:extLst>
          </p:cNvPr>
          <p:cNvPicPr>
            <a:picLocks noChangeAspect="1"/>
          </p:cNvPicPr>
          <p:nvPr/>
        </p:nvPicPr>
        <p:blipFill>
          <a:blip r:embed="rId3"/>
          <a:stretch>
            <a:fillRect/>
          </a:stretch>
        </p:blipFill>
        <p:spPr>
          <a:xfrm>
            <a:off x="10352165" y="-1647"/>
            <a:ext cx="1598253" cy="1568299"/>
          </a:xfrm>
          <a:prstGeom prst="rect">
            <a:avLst/>
          </a:prstGeom>
        </p:spPr>
      </p:pic>
      <p:sp>
        <p:nvSpPr>
          <p:cNvPr id="3" name="ZoneTexte 2">
            <a:extLst>
              <a:ext uri="{FF2B5EF4-FFF2-40B4-BE49-F238E27FC236}">
                <a16:creationId xmlns:a16="http://schemas.microsoft.com/office/drawing/2014/main" id="{3F0E6399-DBD9-4A42-9C80-E7083C8C4805}"/>
              </a:ext>
            </a:extLst>
          </p:cNvPr>
          <p:cNvSpPr txBox="1"/>
          <p:nvPr/>
        </p:nvSpPr>
        <p:spPr>
          <a:xfrm>
            <a:off x="2029097" y="2926080"/>
            <a:ext cx="7367452" cy="769441"/>
          </a:xfrm>
          <a:prstGeom prst="rect">
            <a:avLst/>
          </a:prstGeom>
          <a:noFill/>
        </p:spPr>
        <p:txBody>
          <a:bodyPr wrap="square" rtlCol="0">
            <a:spAutoFit/>
          </a:bodyPr>
          <a:lstStyle/>
          <a:p>
            <a:r>
              <a:rPr lang="fr-CA" sz="4400"/>
              <a:t>python –m pip install friendly</a:t>
            </a:r>
          </a:p>
        </p:txBody>
      </p:sp>
    </p:spTree>
    <p:extLst>
      <p:ext uri="{BB962C8B-B14F-4D97-AF65-F5344CB8AC3E}">
        <p14:creationId xmlns:p14="http://schemas.microsoft.com/office/powerpoint/2010/main" val="10958783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AC3B2F2-6666-4720-A85B-65CCE0CCB3F8}"/>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To find out more</a:t>
            </a:r>
          </a:p>
        </p:txBody>
      </p:sp>
      <p:pic>
        <p:nvPicPr>
          <p:cNvPr id="5" name="Image 4">
            <a:extLst>
              <a:ext uri="{FF2B5EF4-FFF2-40B4-BE49-F238E27FC236}">
                <a16:creationId xmlns:a16="http://schemas.microsoft.com/office/drawing/2014/main" id="{18E8D4EA-98D6-4D4A-B6C3-D2DF4C6F07F1}"/>
              </a:ext>
            </a:extLst>
          </p:cNvPr>
          <p:cNvPicPr>
            <a:picLocks noChangeAspect="1"/>
          </p:cNvPicPr>
          <p:nvPr/>
        </p:nvPicPr>
        <p:blipFill>
          <a:blip r:embed="rId3"/>
          <a:stretch>
            <a:fillRect/>
          </a:stretch>
        </p:blipFill>
        <p:spPr>
          <a:xfrm>
            <a:off x="432225" y="2436604"/>
            <a:ext cx="11327549" cy="3511538"/>
          </a:xfrm>
          <a:prstGeom prst="rect">
            <a:avLst/>
          </a:prstGeom>
        </p:spPr>
      </p:pic>
    </p:spTree>
    <p:extLst>
      <p:ext uri="{BB962C8B-B14F-4D97-AF65-F5344CB8AC3E}">
        <p14:creationId xmlns:p14="http://schemas.microsoft.com/office/powerpoint/2010/main" val="41903825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AC3B2F2-6666-4720-A85B-65CCE0CCB3F8}"/>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To find out more</a:t>
            </a:r>
          </a:p>
        </p:txBody>
      </p:sp>
      <p:pic>
        <p:nvPicPr>
          <p:cNvPr id="3074" name="Picture 2">
            <a:extLst>
              <a:ext uri="{FF2B5EF4-FFF2-40B4-BE49-F238E27FC236}">
                <a16:creationId xmlns:a16="http://schemas.microsoft.com/office/drawing/2014/main" id="{EA0B7A2C-C0B3-4614-B53E-EF8D70D41F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7648" y="1966293"/>
            <a:ext cx="7776702" cy="44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6382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AC3B2F2-6666-4720-A85B-65CCE0CCB3F8}"/>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To find out more</a:t>
            </a:r>
          </a:p>
        </p:txBody>
      </p:sp>
      <p:sp>
        <p:nvSpPr>
          <p:cNvPr id="3" name="ZoneTexte 2">
            <a:extLst>
              <a:ext uri="{FF2B5EF4-FFF2-40B4-BE49-F238E27FC236}">
                <a16:creationId xmlns:a16="http://schemas.microsoft.com/office/drawing/2014/main" id="{714E768F-DBE1-4F52-BF08-BC12C726DCDF}"/>
              </a:ext>
            </a:extLst>
          </p:cNvPr>
          <p:cNvSpPr txBox="1"/>
          <p:nvPr/>
        </p:nvSpPr>
        <p:spPr>
          <a:xfrm>
            <a:off x="1933303" y="3283131"/>
            <a:ext cx="7489371" cy="1569660"/>
          </a:xfrm>
          <a:prstGeom prst="rect">
            <a:avLst/>
          </a:prstGeom>
          <a:noFill/>
        </p:spPr>
        <p:txBody>
          <a:bodyPr wrap="square" rtlCol="0">
            <a:spAutoFit/>
          </a:bodyPr>
          <a:lstStyle/>
          <a:p>
            <a:r>
              <a:rPr lang="fr-CA" sz="3200">
                <a:solidFill>
                  <a:schemeClr val="accent1"/>
                </a:solidFill>
              </a:rPr>
              <a:t>&gt;&gt;&gt;</a:t>
            </a:r>
            <a:r>
              <a:rPr lang="fr-CA" sz="3200"/>
              <a:t> www()           </a:t>
            </a:r>
            <a:r>
              <a:rPr lang="fr-CA" sz="3200">
                <a:solidFill>
                  <a:schemeClr val="accent6"/>
                </a:solidFill>
              </a:rPr>
              <a:t># Goes to documentation</a:t>
            </a:r>
          </a:p>
          <a:p>
            <a:endParaRPr lang="fr-CA" sz="3200">
              <a:solidFill>
                <a:schemeClr val="accent6"/>
              </a:solidFill>
            </a:endParaRPr>
          </a:p>
          <a:p>
            <a:r>
              <a:rPr lang="fr-CA" sz="3200">
                <a:solidFill>
                  <a:schemeClr val="accent1"/>
                </a:solidFill>
              </a:rPr>
              <a:t>&gt;&gt;&gt;</a:t>
            </a:r>
            <a:r>
              <a:rPr lang="fr-CA" sz="3200"/>
              <a:t> www(</a:t>
            </a:r>
            <a:r>
              <a:rPr lang="fr-CA" sz="3200">
                <a:solidFill>
                  <a:srgbClr val="C00000"/>
                </a:solidFill>
              </a:rPr>
              <a:t>‘bug’</a:t>
            </a:r>
            <a:r>
              <a:rPr lang="fr-CA" sz="3200"/>
              <a:t>)  </a:t>
            </a:r>
            <a:r>
              <a:rPr lang="fr-CA" sz="3200">
                <a:solidFill>
                  <a:schemeClr val="accent6"/>
                </a:solidFill>
              </a:rPr>
              <a:t># Contribute!</a:t>
            </a:r>
          </a:p>
        </p:txBody>
      </p:sp>
      <p:pic>
        <p:nvPicPr>
          <p:cNvPr id="9" name="Image 8">
            <a:extLst>
              <a:ext uri="{FF2B5EF4-FFF2-40B4-BE49-F238E27FC236}">
                <a16:creationId xmlns:a16="http://schemas.microsoft.com/office/drawing/2014/main" id="{EC79BF80-9322-4AFF-A5CA-6F576F266182}"/>
              </a:ext>
            </a:extLst>
          </p:cNvPr>
          <p:cNvPicPr>
            <a:picLocks noChangeAspect="1"/>
          </p:cNvPicPr>
          <p:nvPr/>
        </p:nvPicPr>
        <p:blipFill>
          <a:blip r:embed="rId3"/>
          <a:stretch>
            <a:fillRect/>
          </a:stretch>
        </p:blipFill>
        <p:spPr>
          <a:xfrm>
            <a:off x="8463145" y="88577"/>
            <a:ext cx="3619666" cy="1360898"/>
          </a:xfrm>
          <a:prstGeom prst="rect">
            <a:avLst/>
          </a:prstGeom>
        </p:spPr>
      </p:pic>
    </p:spTree>
    <p:extLst>
      <p:ext uri="{BB962C8B-B14F-4D97-AF65-F5344CB8AC3E}">
        <p14:creationId xmlns:p14="http://schemas.microsoft.com/office/powerpoint/2010/main" val="4172664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10654087" cy="1159200"/>
          </a:xfrm>
        </p:spPr>
        <p:txBody>
          <a:bodyPr vert="horz" lIns="91440" tIns="45720" rIns="91440" bIns="45720" rtlCol="0" anchor="ctr">
            <a:normAutofit/>
          </a:bodyPr>
          <a:lstStyle/>
          <a:p>
            <a:r>
              <a:rPr lang="en-US" sz="4000" kern="1200">
                <a:solidFill>
                  <a:srgbClr val="FFFFFF"/>
                </a:solidFill>
                <a:latin typeface="+mj-lt"/>
                <a:ea typeface="+mj-ea"/>
                <a:cs typeface="+mj-cs"/>
              </a:rPr>
              <a:t>The future?</a:t>
            </a:r>
          </a:p>
        </p:txBody>
      </p:sp>
      <p:pic>
        <p:nvPicPr>
          <p:cNvPr id="11" name="Image 10">
            <a:extLst>
              <a:ext uri="{FF2B5EF4-FFF2-40B4-BE49-F238E27FC236}">
                <a16:creationId xmlns:a16="http://schemas.microsoft.com/office/drawing/2014/main" id="{FEB77542-E921-4FE5-9F60-AD88A23E8630}"/>
              </a:ext>
            </a:extLst>
          </p:cNvPr>
          <p:cNvPicPr>
            <a:picLocks noChangeAspect="1"/>
          </p:cNvPicPr>
          <p:nvPr/>
        </p:nvPicPr>
        <p:blipFill>
          <a:blip r:embed="rId3"/>
          <a:stretch>
            <a:fillRect/>
          </a:stretch>
        </p:blipFill>
        <p:spPr>
          <a:xfrm>
            <a:off x="1034237" y="2028825"/>
            <a:ext cx="8711742" cy="2409825"/>
          </a:xfrm>
          <a:prstGeom prst="rect">
            <a:avLst/>
          </a:prstGeom>
          <a:ln>
            <a:noFill/>
          </a:ln>
          <a:effectLst>
            <a:outerShdw blurRad="292100" dist="139700" dir="2700000" algn="tl" rotWithShape="0">
              <a:srgbClr val="333333">
                <a:alpha val="65000"/>
              </a:srgbClr>
            </a:outerShdw>
          </a:effectLst>
        </p:spPr>
      </p:pic>
      <p:pic>
        <p:nvPicPr>
          <p:cNvPr id="12" name="Image 11">
            <a:extLst>
              <a:ext uri="{FF2B5EF4-FFF2-40B4-BE49-F238E27FC236}">
                <a16:creationId xmlns:a16="http://schemas.microsoft.com/office/drawing/2014/main" id="{E96208B7-16F3-4B6A-B7C9-4607A0334754}"/>
              </a:ext>
            </a:extLst>
          </p:cNvPr>
          <p:cNvPicPr>
            <a:picLocks noChangeAspect="1"/>
          </p:cNvPicPr>
          <p:nvPr/>
        </p:nvPicPr>
        <p:blipFill>
          <a:blip r:embed="rId4"/>
          <a:stretch>
            <a:fillRect/>
          </a:stretch>
        </p:blipFill>
        <p:spPr>
          <a:xfrm>
            <a:off x="8158160" y="3300410"/>
            <a:ext cx="1376365" cy="13763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5532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76E3BEF-87BE-4402-A644-F206EF975532}"/>
              </a:ext>
            </a:extLst>
          </p:cNvPr>
          <p:cNvSpPr>
            <a:spLocks noGrp="1"/>
          </p:cNvSpPr>
          <p:nvPr>
            <p:ph type="title"/>
          </p:nvPr>
        </p:nvSpPr>
        <p:spPr>
          <a:xfrm>
            <a:off x="699713" y="248038"/>
            <a:ext cx="10654087" cy="1159200"/>
          </a:xfrm>
        </p:spPr>
        <p:txBody>
          <a:bodyPr vert="horz" lIns="91440" tIns="45720" rIns="91440" bIns="45720" rtlCol="0" anchor="ctr">
            <a:normAutofit/>
          </a:bodyPr>
          <a:lstStyle/>
          <a:p>
            <a:r>
              <a:rPr lang="en-US" sz="4000" kern="1200">
                <a:solidFill>
                  <a:srgbClr val="FFFFFF"/>
                </a:solidFill>
                <a:latin typeface="+mj-lt"/>
                <a:ea typeface="+mj-ea"/>
                <a:cs typeface="+mj-cs"/>
              </a:rPr>
              <a:t>The future?</a:t>
            </a:r>
          </a:p>
        </p:txBody>
      </p:sp>
      <p:pic>
        <p:nvPicPr>
          <p:cNvPr id="7" name="Image 6">
            <a:extLst>
              <a:ext uri="{FF2B5EF4-FFF2-40B4-BE49-F238E27FC236}">
                <a16:creationId xmlns:a16="http://schemas.microsoft.com/office/drawing/2014/main" id="{880B3156-C088-4F3F-A1B8-4CBC8EE8C438}"/>
              </a:ext>
            </a:extLst>
          </p:cNvPr>
          <p:cNvPicPr>
            <a:picLocks noChangeAspect="1"/>
          </p:cNvPicPr>
          <p:nvPr/>
        </p:nvPicPr>
        <p:blipFill>
          <a:blip r:embed="rId3"/>
          <a:stretch>
            <a:fillRect/>
          </a:stretch>
        </p:blipFill>
        <p:spPr>
          <a:xfrm>
            <a:off x="2544562" y="1809750"/>
            <a:ext cx="6941228" cy="42862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0424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378E4A57-D814-4B19-B5FE-72F2D03E0D58}"/>
              </a:ext>
            </a:extLst>
          </p:cNvPr>
          <p:cNvPicPr>
            <a:picLocks noChangeAspect="1"/>
          </p:cNvPicPr>
          <p:nvPr/>
        </p:nvPicPr>
        <p:blipFill>
          <a:blip r:embed="rId3"/>
          <a:stretch>
            <a:fillRect/>
          </a:stretch>
        </p:blipFill>
        <p:spPr>
          <a:xfrm>
            <a:off x="1926921" y="173304"/>
            <a:ext cx="8311487" cy="2805125"/>
          </a:xfrm>
          <a:prstGeom prst="rect">
            <a:avLst/>
          </a:prstGeom>
        </p:spPr>
      </p:pic>
      <p:sp>
        <p:nvSpPr>
          <p:cNvPr id="8" name="ZoneTexte 7">
            <a:extLst>
              <a:ext uri="{FF2B5EF4-FFF2-40B4-BE49-F238E27FC236}">
                <a16:creationId xmlns:a16="http://schemas.microsoft.com/office/drawing/2014/main" id="{EC8187EF-1F73-4B04-8153-377BA23EF94B}"/>
              </a:ext>
            </a:extLst>
          </p:cNvPr>
          <p:cNvSpPr txBox="1"/>
          <p:nvPr/>
        </p:nvSpPr>
        <p:spPr>
          <a:xfrm>
            <a:off x="1607633" y="3299298"/>
            <a:ext cx="8970062" cy="1597434"/>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400"/>
              <a:t>Too much </a:t>
            </a:r>
            <a:r>
              <a:rPr lang="en-US" sz="2400" b="1">
                <a:solidFill>
                  <a:srgbClr val="FF0000"/>
                </a:solidFill>
              </a:rPr>
              <a:t>red</a:t>
            </a:r>
          </a:p>
          <a:p>
            <a:pPr marL="285750" indent="-228600">
              <a:lnSpc>
                <a:spcPct val="90000"/>
              </a:lnSpc>
              <a:spcAft>
                <a:spcPts val="600"/>
              </a:spcAft>
              <a:buFont typeface="Arial" panose="020B0604020202020204" pitchFamily="34" charset="0"/>
              <a:buChar char="•"/>
            </a:pPr>
            <a:r>
              <a:rPr lang="en-US" sz="2400"/>
              <a:t>Too much jargon</a:t>
            </a:r>
          </a:p>
          <a:p>
            <a:pPr marL="742950" lvl="1" indent="-228600">
              <a:lnSpc>
                <a:spcPct val="90000"/>
              </a:lnSpc>
              <a:spcAft>
                <a:spcPts val="600"/>
              </a:spcAft>
              <a:buFont typeface="Arial" panose="020B0604020202020204" pitchFamily="34" charset="0"/>
              <a:buChar char="•"/>
            </a:pPr>
            <a:r>
              <a:rPr lang="en-US" sz="2400"/>
              <a:t>Traceback, AttributeError, partially initialized module, circular import, …</a:t>
            </a:r>
          </a:p>
        </p:txBody>
      </p:sp>
      <p:pic>
        <p:nvPicPr>
          <p:cNvPr id="7" name="Image 6">
            <a:extLst>
              <a:ext uri="{FF2B5EF4-FFF2-40B4-BE49-F238E27FC236}">
                <a16:creationId xmlns:a16="http://schemas.microsoft.com/office/drawing/2014/main" id="{E5025E01-AADF-4060-8161-3B9AEA3A8568}"/>
              </a:ext>
            </a:extLst>
          </p:cNvPr>
          <p:cNvPicPr>
            <a:picLocks noChangeAspect="1"/>
          </p:cNvPicPr>
          <p:nvPr/>
        </p:nvPicPr>
        <p:blipFill>
          <a:blip r:embed="rId4"/>
          <a:stretch>
            <a:fillRect/>
          </a:stretch>
        </p:blipFill>
        <p:spPr>
          <a:xfrm>
            <a:off x="10951374" y="5324827"/>
            <a:ext cx="1014412" cy="1472179"/>
          </a:xfrm>
          <a:prstGeom prst="rect">
            <a:avLst/>
          </a:prstGeom>
        </p:spPr>
      </p:pic>
      <p:sp>
        <p:nvSpPr>
          <p:cNvPr id="11" name="Titre 1">
            <a:extLst>
              <a:ext uri="{FF2B5EF4-FFF2-40B4-BE49-F238E27FC236}">
                <a16:creationId xmlns:a16="http://schemas.microsoft.com/office/drawing/2014/main" id="{FE966599-C1DB-40D3-A82B-5847EA47195D}"/>
              </a:ext>
            </a:extLst>
          </p:cNvPr>
          <p:cNvSpPr>
            <a:spLocks noGrp="1"/>
          </p:cNvSpPr>
          <p:nvPr>
            <p:ph type="title"/>
          </p:nvPr>
        </p:nvSpPr>
        <p:spPr>
          <a:xfrm>
            <a:off x="699713" y="5181600"/>
            <a:ext cx="8244261" cy="1691486"/>
          </a:xfrm>
        </p:spPr>
        <p:txBody>
          <a:bodyPr vert="horz" lIns="91440" tIns="45720" rIns="91440" bIns="45720" rtlCol="0" anchor="ctr">
            <a:normAutofit/>
          </a:bodyPr>
          <a:lstStyle/>
          <a:p>
            <a:r>
              <a:rPr lang="en-US" sz="8000" kern="1200">
                <a:solidFill>
                  <a:srgbClr val="FFFFFF"/>
                </a:solidFill>
                <a:latin typeface="+mj-lt"/>
                <a:ea typeface="+mj-ea"/>
                <a:cs typeface="+mj-cs"/>
              </a:rPr>
              <a:t>It doesn’t work!</a:t>
            </a:r>
          </a:p>
        </p:txBody>
      </p:sp>
    </p:spTree>
    <p:extLst>
      <p:ext uri="{BB962C8B-B14F-4D97-AF65-F5344CB8AC3E}">
        <p14:creationId xmlns:p14="http://schemas.microsoft.com/office/powerpoint/2010/main" val="1911386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AAC3B2F2-6666-4720-A85B-65CCE0CCB3F8}"/>
              </a:ext>
            </a:extLst>
          </p:cNvPr>
          <p:cNvSpPr>
            <a:spLocks noGrp="1"/>
          </p:cNvSpPr>
          <p:nvPr>
            <p:ph type="title"/>
          </p:nvPr>
        </p:nvSpPr>
        <p:spPr>
          <a:xfrm>
            <a:off x="1371597" y="348865"/>
            <a:ext cx="10044023" cy="877729"/>
          </a:xfrm>
        </p:spPr>
        <p:txBody>
          <a:bodyPr anchor="ctr">
            <a:normAutofit/>
          </a:bodyPr>
          <a:lstStyle/>
          <a:p>
            <a:r>
              <a:rPr lang="fr-CA" sz="4000">
                <a:solidFill>
                  <a:srgbClr val="FFFFFF"/>
                </a:solidFill>
              </a:rPr>
              <a:t>Conclusion</a:t>
            </a:r>
          </a:p>
        </p:txBody>
      </p:sp>
      <p:graphicFrame>
        <p:nvGraphicFramePr>
          <p:cNvPr id="5" name="Espace réservé du contenu 2">
            <a:extLst>
              <a:ext uri="{FF2B5EF4-FFF2-40B4-BE49-F238E27FC236}">
                <a16:creationId xmlns:a16="http://schemas.microsoft.com/office/drawing/2014/main" id="{AAC8E5DA-4FF9-4962-9492-51E4136CFF91}"/>
              </a:ext>
            </a:extLst>
          </p:cNvPr>
          <p:cNvGraphicFramePr>
            <a:graphicFrameLocks noGrp="1"/>
          </p:cNvGraphicFramePr>
          <p:nvPr>
            <p:ph idx="1"/>
            <p:extLst>
              <p:ext uri="{D42A27DB-BD31-4B8C-83A1-F6EECF244321}">
                <p14:modId xmlns:p14="http://schemas.microsoft.com/office/powerpoint/2010/main" val="330836504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ZoneTexte 2">
            <a:extLst>
              <a:ext uri="{FF2B5EF4-FFF2-40B4-BE49-F238E27FC236}">
                <a16:creationId xmlns:a16="http://schemas.microsoft.com/office/drawing/2014/main" id="{059FFB8F-1089-4EDF-AB2D-37C755242558}"/>
              </a:ext>
            </a:extLst>
          </p:cNvPr>
          <p:cNvSpPr txBox="1"/>
          <p:nvPr/>
        </p:nvSpPr>
        <p:spPr>
          <a:xfrm>
            <a:off x="3936274" y="5712823"/>
            <a:ext cx="2908663" cy="584775"/>
          </a:xfrm>
          <a:prstGeom prst="rect">
            <a:avLst/>
          </a:prstGeom>
          <a:noFill/>
        </p:spPr>
        <p:txBody>
          <a:bodyPr wrap="square" rtlCol="0">
            <a:spAutoFit/>
          </a:bodyPr>
          <a:lstStyle/>
          <a:p>
            <a:r>
              <a:rPr lang="fr-CA" sz="3200" b="1">
                <a:solidFill>
                  <a:srgbClr val="0070C0"/>
                </a:solidFill>
              </a:rPr>
              <a:t>Give feedback!</a:t>
            </a:r>
          </a:p>
        </p:txBody>
      </p:sp>
      <p:pic>
        <p:nvPicPr>
          <p:cNvPr id="6" name="Image 5">
            <a:extLst>
              <a:ext uri="{FF2B5EF4-FFF2-40B4-BE49-F238E27FC236}">
                <a16:creationId xmlns:a16="http://schemas.microsoft.com/office/drawing/2014/main" id="{4619E68B-4416-4553-B317-0988F2B50E80}"/>
              </a:ext>
            </a:extLst>
          </p:cNvPr>
          <p:cNvPicPr>
            <a:picLocks noChangeAspect="1"/>
          </p:cNvPicPr>
          <p:nvPr/>
        </p:nvPicPr>
        <p:blipFill>
          <a:blip r:embed="rId8"/>
          <a:stretch>
            <a:fillRect/>
          </a:stretch>
        </p:blipFill>
        <p:spPr>
          <a:xfrm>
            <a:off x="10084526" y="62583"/>
            <a:ext cx="2013938" cy="1445075"/>
          </a:xfrm>
          <a:prstGeom prst="rect">
            <a:avLst/>
          </a:prstGeom>
        </p:spPr>
      </p:pic>
    </p:spTree>
    <p:extLst>
      <p:ext uri="{BB962C8B-B14F-4D97-AF65-F5344CB8AC3E}">
        <p14:creationId xmlns:p14="http://schemas.microsoft.com/office/powerpoint/2010/main" val="37395205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9">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1">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3">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5">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27">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AAC3B2F2-6666-4720-A85B-65CCE0CCB3F8}"/>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a:solidFill>
                  <a:srgbClr val="FFFFFF"/>
                </a:solidFill>
                <a:latin typeface="+mj-lt"/>
                <a:ea typeface="+mj-ea"/>
                <a:cs typeface="+mj-cs"/>
              </a:rPr>
              <a:t>Questions?</a:t>
            </a:r>
          </a:p>
        </p:txBody>
      </p:sp>
      <p:pic>
        <p:nvPicPr>
          <p:cNvPr id="14" name="Image 13" descr="Une image contenant texte&#10;&#10;Description générée automatiquement">
            <a:extLst>
              <a:ext uri="{FF2B5EF4-FFF2-40B4-BE49-F238E27FC236}">
                <a16:creationId xmlns:a16="http://schemas.microsoft.com/office/drawing/2014/main" id="{2720718E-4B4D-428F-8083-30F781535E59}"/>
              </a:ext>
            </a:extLst>
          </p:cNvPr>
          <p:cNvPicPr>
            <a:picLocks noChangeAspect="1"/>
          </p:cNvPicPr>
          <p:nvPr/>
        </p:nvPicPr>
        <p:blipFill>
          <a:blip r:embed="rId3"/>
          <a:stretch>
            <a:fillRect/>
          </a:stretch>
        </p:blipFill>
        <p:spPr>
          <a:xfrm>
            <a:off x="6651109" y="457199"/>
            <a:ext cx="4498102" cy="5899152"/>
          </a:xfrm>
          <a:prstGeom prst="rect">
            <a:avLst/>
          </a:prstGeom>
        </p:spPr>
      </p:pic>
    </p:spTree>
    <p:extLst>
      <p:ext uri="{BB962C8B-B14F-4D97-AF65-F5344CB8AC3E}">
        <p14:creationId xmlns:p14="http://schemas.microsoft.com/office/powerpoint/2010/main" val="393980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9C8D46-54D8-4DF1-99A2-E651C7B13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91999" cy="6858000"/>
          </a:xfrm>
          <a:prstGeom prst="rect">
            <a:avLst/>
          </a:prstGeom>
          <a:gradFill>
            <a:gsLst>
              <a:gs pos="0">
                <a:schemeClr val="accent1">
                  <a:lumMod val="50000"/>
                </a:schemeClr>
              </a:gs>
              <a:gs pos="100000">
                <a:srgbClr val="000000"/>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E12BF4D-F47A-41C1-85FC-652E412D3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8591">
            <a:off x="7897613" y="684022"/>
            <a:ext cx="5330585" cy="5218721"/>
          </a:xfrm>
          <a:custGeom>
            <a:avLst/>
            <a:gdLst>
              <a:gd name="connsiteX0" fmla="*/ 4721855 w 5330585"/>
              <a:gd name="connsiteY0" fmla="*/ 4361426 h 5218721"/>
              <a:gd name="connsiteX1" fmla="*/ 3457542 w 5330585"/>
              <a:gd name="connsiteY1" fmla="*/ 5211667 h 5218721"/>
              <a:gd name="connsiteX2" fmla="*/ 3430109 w 5330585"/>
              <a:gd name="connsiteY2" fmla="*/ 5218721 h 5218721"/>
              <a:gd name="connsiteX3" fmla="*/ 0 w 5330585"/>
              <a:gd name="connsiteY3" fmla="*/ 2647363 h 5218721"/>
              <a:gd name="connsiteX4" fmla="*/ 12834 w 5330585"/>
              <a:gd name="connsiteY4" fmla="*/ 2393199 h 5218721"/>
              <a:gd name="connsiteX5" fmla="*/ 2664828 w 5330585"/>
              <a:gd name="connsiteY5" fmla="*/ 0 h 5218721"/>
              <a:gd name="connsiteX6" fmla="*/ 5330585 w 5330585"/>
              <a:gd name="connsiteY6" fmla="*/ 2665757 h 5218721"/>
              <a:gd name="connsiteX7" fmla="*/ 4721855 w 5330585"/>
              <a:gd name="connsiteY7" fmla="*/ 4361426 h 521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0585" h="5218721">
                <a:moveTo>
                  <a:pt x="4721855" y="4361426"/>
                </a:moveTo>
                <a:cubicBezTo>
                  <a:pt x="4395896" y="4756397"/>
                  <a:pt x="3958379" y="5055891"/>
                  <a:pt x="3457542" y="5211667"/>
                </a:cubicBezTo>
                <a:lnTo>
                  <a:pt x="3430109" y="5218721"/>
                </a:lnTo>
                <a:lnTo>
                  <a:pt x="0" y="2647363"/>
                </a:lnTo>
                <a:lnTo>
                  <a:pt x="12834" y="2393199"/>
                </a:lnTo>
                <a:cubicBezTo>
                  <a:pt x="149347" y="1048975"/>
                  <a:pt x="1284587" y="0"/>
                  <a:pt x="2664828" y="0"/>
                </a:cubicBezTo>
                <a:cubicBezTo>
                  <a:pt x="4137085" y="0"/>
                  <a:pt x="5330585" y="1193500"/>
                  <a:pt x="5330585" y="2665757"/>
                </a:cubicBezTo>
                <a:cubicBezTo>
                  <a:pt x="5330585" y="3309870"/>
                  <a:pt x="5102142" y="3900626"/>
                  <a:pt x="4721855" y="4361426"/>
                </a:cubicBezTo>
                <a:close/>
              </a:path>
            </a:pathLst>
          </a:custGeom>
          <a:gradFill>
            <a:gsLst>
              <a:gs pos="16000">
                <a:srgbClr val="000000">
                  <a:alpha val="41000"/>
                </a:srgbClr>
              </a:gs>
              <a:gs pos="85000">
                <a:schemeClr val="accent1">
                  <a:alpha val="25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AAF055B3-1F95-4ABA-BFE4-A58320A82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65981" cy="4480890"/>
          </a:xfrm>
          <a:prstGeom prst="rect">
            <a:avLst/>
          </a:prstGeom>
          <a:gradFill>
            <a:gsLst>
              <a:gs pos="0">
                <a:schemeClr val="accent1">
                  <a:lumMod val="75000"/>
                  <a:alpha val="50000"/>
                </a:schemeClr>
              </a:gs>
              <a:gs pos="99000">
                <a:srgbClr val="000000">
                  <a:alpha val="34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5FBF53F-BBBA-4974-AD72-0E8CD294E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2622" y="-2"/>
            <a:ext cx="12179371" cy="6400796"/>
          </a:xfrm>
          <a:prstGeom prst="rect">
            <a:avLst/>
          </a:prstGeom>
          <a:gradFill>
            <a:gsLst>
              <a:gs pos="45000">
                <a:schemeClr val="accent1">
                  <a:lumMod val="75000"/>
                  <a:alpha val="0"/>
                </a:schemeClr>
              </a:gs>
              <a:gs pos="99000">
                <a:srgbClr val="000000">
                  <a:alpha val="68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6866E648-2390-447F-BBDB-B6BAB19DC7EC}"/>
              </a:ext>
            </a:extLst>
          </p:cNvPr>
          <p:cNvSpPr>
            <a:spLocks noGrp="1"/>
          </p:cNvSpPr>
          <p:nvPr>
            <p:ph type="title"/>
          </p:nvPr>
        </p:nvSpPr>
        <p:spPr>
          <a:xfrm>
            <a:off x="4221803" y="1201002"/>
            <a:ext cx="7208197" cy="2779619"/>
          </a:xfrm>
        </p:spPr>
        <p:txBody>
          <a:bodyPr vert="horz" lIns="91440" tIns="45720" rIns="91440" bIns="45720" rtlCol="0" anchor="b">
            <a:normAutofit/>
          </a:bodyPr>
          <a:lstStyle/>
          <a:p>
            <a:r>
              <a:rPr lang="en-US" sz="4800" kern="1200">
                <a:solidFill>
                  <a:srgbClr val="FFFFFF"/>
                </a:solidFill>
                <a:latin typeface="+mj-lt"/>
                <a:ea typeface="+mj-ea"/>
                <a:cs typeface="+mj-cs"/>
              </a:rPr>
              <a:t>Could this be made more user-</a:t>
            </a:r>
            <a:r>
              <a:rPr lang="en-US" sz="4800" b="1" kern="1200">
                <a:solidFill>
                  <a:srgbClr val="FFFFFF"/>
                </a:solidFill>
                <a:latin typeface="+mj-lt"/>
                <a:ea typeface="+mj-ea"/>
                <a:cs typeface="+mj-cs"/>
              </a:rPr>
              <a:t>friendly</a:t>
            </a:r>
            <a:r>
              <a:rPr lang="en-US" sz="4800" kern="1200">
                <a:solidFill>
                  <a:srgbClr val="FFFFFF"/>
                </a:solidFill>
                <a:latin typeface="+mj-lt"/>
                <a:ea typeface="+mj-ea"/>
                <a:cs typeface="+mj-cs"/>
              </a:rPr>
              <a:t>?</a:t>
            </a:r>
          </a:p>
        </p:txBody>
      </p:sp>
      <p:sp>
        <p:nvSpPr>
          <p:cNvPr id="17" name="Rectangle 16">
            <a:extLst>
              <a:ext uri="{FF2B5EF4-FFF2-40B4-BE49-F238E27FC236}">
                <a16:creationId xmlns:a16="http://schemas.microsoft.com/office/drawing/2014/main" id="{5A2875D7-3769-4291-959E-9FAD764A7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461" y="0"/>
            <a:ext cx="3214360" cy="6858000"/>
          </a:xfrm>
          <a:prstGeom prst="rect">
            <a:avLst/>
          </a:prstGeom>
          <a:gradFill>
            <a:gsLst>
              <a:gs pos="0">
                <a:srgbClr val="000000">
                  <a:alpha val="41000"/>
                </a:srgbClr>
              </a:gs>
              <a:gs pos="86000">
                <a:schemeClr val="accent1">
                  <a:alpha val="3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9619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18607</TotalTime>
  <Words>4567</Words>
  <Application>Microsoft Office PowerPoint</Application>
  <PresentationFormat>Grand écran</PresentationFormat>
  <Paragraphs>539</Paragraphs>
  <Slides>81</Slides>
  <Notes>81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81</vt:i4>
      </vt:variant>
    </vt:vector>
  </HeadingPairs>
  <TitlesOfParts>
    <vt:vector size="87" baseType="lpstr">
      <vt:lpstr>Arial</vt:lpstr>
      <vt:lpstr>Calibri</vt:lpstr>
      <vt:lpstr>Calibri Light</vt:lpstr>
      <vt:lpstr>proximanova</vt:lpstr>
      <vt:lpstr>stix</vt:lpstr>
      <vt:lpstr>Thème Office</vt:lpstr>
      <vt:lpstr>It doesn’t work!</vt:lpstr>
      <vt:lpstr>You are a teacher</vt:lpstr>
      <vt:lpstr>Example 1</vt:lpstr>
      <vt:lpstr>Example 1</vt:lpstr>
      <vt:lpstr>Example 1</vt:lpstr>
      <vt:lpstr>A student tries to reproduce this example</vt:lpstr>
      <vt:lpstr>It doesn’t work!</vt:lpstr>
      <vt:lpstr>It doesn’t work!</vt:lpstr>
      <vt:lpstr>Could this be made more user-friendly?</vt:lpstr>
      <vt:lpstr>What the traceback tells us</vt:lpstr>
      <vt:lpstr>What the traceback tells us</vt:lpstr>
      <vt:lpstr>What the traceback tells us</vt:lpstr>
      <vt:lpstr>A bit less red … some black and blue</vt:lpstr>
      <vt:lpstr>A bit less red … some black and blue</vt:lpstr>
      <vt:lpstr>what()</vt:lpstr>
      <vt:lpstr>where()</vt:lpstr>
      <vt:lpstr>where()   # other</vt:lpstr>
      <vt:lpstr>why()</vt:lpstr>
      <vt:lpstr>www()</vt:lpstr>
      <vt:lpstr>All of this is possible using friendly (-traceback)</vt:lpstr>
      <vt:lpstr>flipfloperator</vt:lpstr>
      <vt:lpstr>flipfloperator</vt:lpstr>
      <vt:lpstr>flipfloperator</vt:lpstr>
      <vt:lpstr>“Monsieur Bobo”</vt:lpstr>
      <vt:lpstr>flipfloperator</vt:lpstr>
      <vt:lpstr>Outline of the rest of this talk</vt:lpstr>
      <vt:lpstr>Purpose of this talk</vt:lpstr>
      <vt:lpstr>Original purpose of friendly-traceback</vt:lpstr>
      <vt:lpstr>Original purpose of friendly-traceback</vt:lpstr>
      <vt:lpstr>Original purpose of friendly-traceback</vt:lpstr>
      <vt:lpstr>Original purpose of friendly-traceback</vt:lpstr>
      <vt:lpstr>Original purpose of friendly-traceback</vt:lpstr>
      <vt:lpstr>Original purpose of friendly-traceback</vt:lpstr>
      <vt:lpstr>Original purpose of friendly-traceback</vt:lpstr>
      <vt:lpstr>Scope creep</vt:lpstr>
      <vt:lpstr>A few days later: first suggestion</vt:lpstr>
      <vt:lpstr>More and more cases added</vt:lpstr>
      <vt:lpstr>Different theming possible</vt:lpstr>
      <vt:lpstr>import *</vt:lpstr>
      <vt:lpstr>Jupyter example</vt:lpstr>
      <vt:lpstr>Jupyter example</vt:lpstr>
      <vt:lpstr>Jupyter example</vt:lpstr>
      <vt:lpstr>Jupyter example</vt:lpstr>
      <vt:lpstr>Présentation PowerPoint</vt:lpstr>
      <vt:lpstr>Now, separate projects</vt:lpstr>
      <vt:lpstr>Now, separate projects</vt:lpstr>
      <vt:lpstr>Approach used:   examples added one at a time</vt:lpstr>
      <vt:lpstr>Can a REPL be user-friendly?</vt:lpstr>
      <vt:lpstr>Can a REPL be user-friendly?</vt:lpstr>
      <vt:lpstr>Can a REPL be user-friendly?</vt:lpstr>
      <vt:lpstr>Can a REPL be user-friendly?</vt:lpstr>
      <vt:lpstr>Can a REPL be user-friendly?</vt:lpstr>
      <vt:lpstr>Can a REPL be user-friendly?</vt:lpstr>
      <vt:lpstr>Can a REPL be user-friendly?</vt:lpstr>
      <vt:lpstr>New for Jupyter notebooks and variants</vt:lpstr>
      <vt:lpstr>Am I making the right choices?</vt:lpstr>
      <vt:lpstr>Justification after the fact</vt:lpstr>
      <vt:lpstr>I have read a paper, therefore I am an Internet expert</vt:lpstr>
      <vt:lpstr>On Designing Programming Error Messages for Novices: Readability and its Constituent Factors</vt:lpstr>
      <vt:lpstr>On Designing Programming Error Messages for Novices: Readability and its Constituent Factors</vt:lpstr>
      <vt:lpstr>On Designing Programming Error …</vt:lpstr>
      <vt:lpstr>On Designing Programming Error …</vt:lpstr>
      <vt:lpstr>On Designing Programming Error …</vt:lpstr>
      <vt:lpstr>On Designing Programming Error …</vt:lpstr>
      <vt:lpstr>Readability vs Usability</vt:lpstr>
      <vt:lpstr>Readability vs Usability</vt:lpstr>
      <vt:lpstr>Readability vs Usability</vt:lpstr>
      <vt:lpstr>Readability vs Usability</vt:lpstr>
      <vt:lpstr>Using friendly</vt:lpstr>
      <vt:lpstr>Error messages: different principal target audiences</vt:lpstr>
      <vt:lpstr>NoneType object is not subscriptable</vt:lpstr>
      <vt:lpstr>NoneType object is not subscriptable</vt:lpstr>
      <vt:lpstr>NoneType object is not subscriptable</vt:lpstr>
      <vt:lpstr>To find out more</vt:lpstr>
      <vt:lpstr>To find out more</vt:lpstr>
      <vt:lpstr>To find out more</vt:lpstr>
      <vt:lpstr>To find out more</vt:lpstr>
      <vt:lpstr>The future?</vt:lpstr>
      <vt:lpstr>The future?</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Andre Roberge</dc:creator>
  <cp:lastModifiedBy>Andre Roberge</cp:lastModifiedBy>
  <cp:revision>147</cp:revision>
  <dcterms:created xsi:type="dcterms:W3CDTF">2021-06-29T19:49:41Z</dcterms:created>
  <dcterms:modified xsi:type="dcterms:W3CDTF">2021-09-09T21:11:14Z</dcterms:modified>
</cp:coreProperties>
</file>